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F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- Naive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Sheet1!$A$3:$A$6</c:f>
              <c:strCache>
                <c:ptCount val="4"/>
                <c:pt idx="0">
                  <c:v>640x480</c:v>
                </c:pt>
                <c:pt idx="1">
                  <c:v>1280x720</c:v>
                </c:pt>
                <c:pt idx="2">
                  <c:v>1920x1080</c:v>
                </c:pt>
                <c:pt idx="3">
                  <c:v>2560x1440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1.3</c:v>
                </c:pt>
                <c:pt idx="1">
                  <c:v>1.71</c:v>
                </c:pt>
                <c:pt idx="2">
                  <c:v>1.6</c:v>
                </c:pt>
                <c:pt idx="3">
                  <c:v>1.84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97-4BC3-A9B9-EF740E2FC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211023"/>
        <c:axId val="420211855"/>
      </c:lineChart>
      <c:catAx>
        <c:axId val="42021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11855"/>
        <c:crosses val="autoZero"/>
        <c:auto val="1"/>
        <c:lblAlgn val="ctr"/>
        <c:lblOffset val="100"/>
        <c:noMultiLvlLbl val="0"/>
      </c:catAx>
      <c:valAx>
        <c:axId val="42021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1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2F72D-5082-4900-BF2B-87BF05E9DF4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8C58-4EAA-4158-AE1E-43EF577A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0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8C58-4EAA-4158-AE1E-43EF577AE9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62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2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4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1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9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  <p:sldLayoutId id="2147484289" r:id="rId13"/>
    <p:sldLayoutId id="2147484290" r:id="rId14"/>
    <p:sldLayoutId id="2147484291" r:id="rId15"/>
    <p:sldLayoutId id="2147484292" r:id="rId16"/>
    <p:sldLayoutId id="21474842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239" y="2623617"/>
            <a:ext cx="9981062" cy="23876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CIS 565 </a:t>
            </a:r>
            <a:r>
              <a:rPr lang="en-US" sz="4900" cap="none" dirty="0"/>
              <a:t>FINAL PROJECT</a:t>
            </a:r>
            <a:br>
              <a:rPr lang="en-US" sz="4900" cap="none" dirty="0"/>
            </a:br>
            <a:br>
              <a:rPr lang="en-US" sz="1200" cap="none" dirty="0"/>
            </a:br>
            <a:r>
              <a:rPr lang="en-US" dirty="0"/>
              <a:t>CUDA F</a:t>
            </a:r>
            <a:r>
              <a:rPr lang="en-US" cap="none" dirty="0"/>
              <a:t>eature</a:t>
            </a:r>
            <a:r>
              <a:rPr lang="en-US" dirty="0"/>
              <a:t> M</a:t>
            </a:r>
            <a:r>
              <a:rPr lang="en-US" cap="none" dirty="0"/>
              <a:t>atching</a:t>
            </a:r>
            <a:r>
              <a:rPr lang="en-US" dirty="0"/>
              <a:t> </a:t>
            </a:r>
            <a:r>
              <a:rPr lang="en-US" sz="4400" cap="none" dirty="0"/>
              <a:t>and</a:t>
            </a:r>
            <a:r>
              <a:rPr lang="en-US" dirty="0"/>
              <a:t> O</a:t>
            </a:r>
            <a:r>
              <a:rPr lang="en-US" cap="none" dirty="0"/>
              <a:t>bject</a:t>
            </a:r>
            <a:r>
              <a:rPr lang="en-US" dirty="0"/>
              <a:t> T</a:t>
            </a:r>
            <a:r>
              <a:rPr lang="en-US" cap="none" dirty="0"/>
              <a:t>racking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</a:t>
            </a:r>
            <a:r>
              <a:rPr lang="en-US" cap="none" dirty="0"/>
              <a:t>ilestone</a:t>
            </a:r>
            <a:r>
              <a:rPr lang="en-US" dirty="0"/>
              <a:t> 3 </a:t>
            </a:r>
            <a:r>
              <a:rPr lang="en-US" sz="4000" cap="none" dirty="0"/>
              <a:t>by</a:t>
            </a:r>
            <a:r>
              <a:rPr lang="en-US" dirty="0"/>
              <a:t> </a:t>
            </a:r>
            <a:r>
              <a:rPr lang="en-US" sz="4400" dirty="0"/>
              <a:t>Y</a:t>
            </a:r>
            <a:r>
              <a:rPr lang="en-US" sz="4400" cap="none" dirty="0"/>
              <a:t>ash</a:t>
            </a:r>
            <a:r>
              <a:rPr lang="en-US" sz="4400" dirty="0"/>
              <a:t> </a:t>
            </a:r>
            <a:r>
              <a:rPr lang="en-US" sz="4400" dirty="0" err="1"/>
              <a:t>V</a:t>
            </a:r>
            <a:r>
              <a:rPr lang="en-US" sz="4400" cap="none" dirty="0" err="1"/>
              <a:t>ardhan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42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8F613"/>
                </a:solidFill>
              </a:rPr>
              <a:t>Week 1 – Object Tracking on CPU</a:t>
            </a:r>
          </a:p>
          <a:p>
            <a:r>
              <a:rPr lang="en-US" sz="2800" dirty="0">
                <a:solidFill>
                  <a:srgbClr val="08F613"/>
                </a:solidFill>
              </a:rPr>
              <a:t>Week 2 – Object Tracking on GPU and optimizations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Week 3 – Feature Matching on CPU and GPU setup</a:t>
            </a:r>
          </a:p>
          <a:p>
            <a:r>
              <a:rPr lang="en-US" sz="2800" dirty="0"/>
              <a:t>Week 4 – Feature Matching on videos and GPU optimizations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06" y="2194560"/>
            <a:ext cx="328187" cy="342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66" y="2729098"/>
            <a:ext cx="328187" cy="3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Feature Detection</a:t>
            </a:r>
            <a:br>
              <a:rPr lang="en-US" sz="3200" dirty="0"/>
            </a:br>
            <a:r>
              <a:rPr lang="en-US" sz="2400" dirty="0"/>
              <a:t>-- Corner points (movement invariant) </a:t>
            </a:r>
          </a:p>
          <a:p>
            <a:endParaRPr lang="en-US" sz="2400" dirty="0"/>
          </a:p>
          <a:p>
            <a:r>
              <a:rPr lang="en-US" sz="3200" dirty="0"/>
              <a:t>Feature Description</a:t>
            </a:r>
            <a:br>
              <a:rPr lang="en-US" sz="2400" dirty="0"/>
            </a:br>
            <a:r>
              <a:rPr lang="en-US" sz="2400" dirty="0"/>
              <a:t>-- Describe area around detected corner points between 2 images to be matched</a:t>
            </a:r>
          </a:p>
          <a:p>
            <a:endParaRPr lang="en-US" sz="2400" dirty="0"/>
          </a:p>
          <a:p>
            <a:r>
              <a:rPr lang="en-US" sz="3200" dirty="0"/>
              <a:t>Feature Matching</a:t>
            </a:r>
            <a:br>
              <a:rPr lang="en-US" sz="3200" dirty="0"/>
            </a:br>
            <a:r>
              <a:rPr lang="en-US" sz="2400" dirty="0"/>
              <a:t>-- Match </a:t>
            </a:r>
            <a:r>
              <a:rPr lang="en-US" sz="2400" dirty="0" err="1"/>
              <a:t>keypoints</a:t>
            </a:r>
            <a:r>
              <a:rPr lang="en-US" sz="2400" dirty="0"/>
              <a:t> between 2 images while removing outliers.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Difference of Gaussians (</a:t>
            </a:r>
            <a:r>
              <a:rPr lang="en-US" dirty="0" err="1"/>
              <a:t>DoG</a:t>
            </a:r>
            <a:r>
              <a:rPr lang="en-US" dirty="0"/>
              <a:t>) with different width parameters (</a:t>
            </a:r>
            <a:r>
              <a:rPr lang="el-GR" dirty="0"/>
              <a:t>σ</a:t>
            </a:r>
            <a:r>
              <a:rPr lang="en-US" dirty="0"/>
              <a:t>) to detect corner points.</a:t>
            </a:r>
          </a:p>
          <a:p>
            <a:r>
              <a:rPr lang="en-US" dirty="0"/>
              <a:t>Scan for local minima/maxima, calculate Hessian and apply curve test. </a:t>
            </a:r>
          </a:p>
          <a:p>
            <a:pPr marL="2286000" lvl="5" indent="0">
              <a:buNone/>
            </a:pPr>
            <a:r>
              <a:rPr lang="en-US" dirty="0"/>
              <a:t>   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r>
              <a:rPr lang="en-US" dirty="0"/>
              <a:t>   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r>
              <a:rPr lang="en-US" dirty="0"/>
              <a:t>	             </a:t>
            </a:r>
          </a:p>
          <a:p>
            <a:pPr marL="2286000" lvl="5" indent="0">
              <a:buNone/>
            </a:pPr>
            <a:r>
              <a:rPr lang="en-US" dirty="0"/>
              <a:t>                    </a:t>
            </a:r>
            <a:r>
              <a:rPr lang="el-GR" dirty="0"/>
              <a:t>σ </a:t>
            </a:r>
            <a:r>
              <a:rPr lang="en-US" dirty="0"/>
              <a:t>= 2		</a:t>
            </a:r>
            <a:r>
              <a:rPr lang="el-GR" dirty="0"/>
              <a:t> </a:t>
            </a:r>
            <a:r>
              <a:rPr lang="en-US" dirty="0"/>
              <a:t>    </a:t>
            </a:r>
            <a:r>
              <a:rPr lang="el-GR" dirty="0"/>
              <a:t>σ </a:t>
            </a:r>
            <a:r>
              <a:rPr lang="en-US" dirty="0"/>
              <a:t>= 4 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5" y="3633890"/>
            <a:ext cx="2245958" cy="2257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72" y="3633890"/>
            <a:ext cx="1117250" cy="1145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96" y="3620665"/>
            <a:ext cx="1095429" cy="1146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821" y="3620665"/>
            <a:ext cx="2291969" cy="228039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452342" y="4206621"/>
            <a:ext cx="449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7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77" y="764373"/>
            <a:ext cx="9947223" cy="1293028"/>
          </a:xfrm>
        </p:spPr>
        <p:txBody>
          <a:bodyPr/>
          <a:lstStyle/>
          <a:p>
            <a:r>
              <a:rPr lang="en-US" dirty="0"/>
              <a:t>Feature description and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Description</a:t>
            </a:r>
            <a:endParaRPr lang="en-US" sz="3000" dirty="0"/>
          </a:p>
          <a:p>
            <a:r>
              <a:rPr lang="en-US" dirty="0"/>
              <a:t>Create a patch by taking 256 points around </a:t>
            </a:r>
            <a:r>
              <a:rPr lang="en-US" dirty="0" err="1"/>
              <a:t>keypoint</a:t>
            </a:r>
            <a:r>
              <a:rPr lang="en-US" dirty="0"/>
              <a:t>.</a:t>
            </a:r>
          </a:p>
          <a:p>
            <a:r>
              <a:rPr lang="en-US" dirty="0"/>
              <a:t>For all pairs in patch create binary string by: Intensity(p1) &gt; Intensity(p2).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/>
              <a:t>Matching</a:t>
            </a:r>
            <a:endParaRPr lang="en-US" sz="3000" dirty="0"/>
          </a:p>
          <a:p>
            <a:r>
              <a:rPr lang="en-US" dirty="0"/>
              <a:t>Calculate Hamming distance between all </a:t>
            </a:r>
            <a:r>
              <a:rPr lang="en-US" dirty="0" err="1"/>
              <a:t>keypoint</a:t>
            </a:r>
            <a:r>
              <a:rPr lang="en-US" dirty="0"/>
              <a:t> descriptors in 2 images.</a:t>
            </a:r>
          </a:p>
          <a:p>
            <a:r>
              <a:rPr lang="en-US" dirty="0"/>
              <a:t>Use k-Nearest Neighbors to get nearest match and remove outliers by applying False Positive Ratio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4" y="1693887"/>
            <a:ext cx="11897152" cy="4452079"/>
          </a:xfrm>
        </p:spPr>
      </p:pic>
    </p:spTree>
    <p:extLst>
      <p:ext uri="{BB962C8B-B14F-4D97-AF65-F5344CB8AC3E}">
        <p14:creationId xmlns:p14="http://schemas.microsoft.com/office/powerpoint/2010/main" val="1256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CUDA – Naïve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81414"/>
            <a:ext cx="10820400" cy="2500270"/>
          </a:xfrm>
        </p:spPr>
        <p:txBody>
          <a:bodyPr>
            <a:normAutofit/>
          </a:bodyPr>
          <a:lstStyle/>
          <a:p>
            <a:r>
              <a:rPr lang="en-US" sz="2800" dirty="0"/>
              <a:t>Computing each </a:t>
            </a:r>
            <a:r>
              <a:rPr lang="en-US" sz="2800" dirty="0" err="1"/>
              <a:t>keypoint</a:t>
            </a:r>
            <a:r>
              <a:rPr lang="en-US" sz="2800" dirty="0"/>
              <a:t> independently.</a:t>
            </a:r>
          </a:p>
          <a:p>
            <a:r>
              <a:rPr lang="en-US" sz="2800" dirty="0"/>
              <a:t>Invoked 1 thread per pixel.</a:t>
            </a:r>
          </a:p>
          <a:p>
            <a:r>
              <a:rPr lang="en-US" sz="2800" dirty="0"/>
              <a:t>Used shared memory whenever possible.</a:t>
            </a:r>
          </a:p>
          <a:p>
            <a:r>
              <a:rPr lang="en-US" sz="2800" dirty="0"/>
              <a:t>Avoided redundant computations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29219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798086"/>
              </p:ext>
            </p:extLst>
          </p:nvPr>
        </p:nvGraphicFramePr>
        <p:xfrm>
          <a:off x="1514901" y="1323833"/>
          <a:ext cx="9280478" cy="487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1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58586"/>
            <a:ext cx="10820400" cy="334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Feature Matching on Videos and performance optimizations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Stretch Goals –&gt; In Real Time!!</a:t>
            </a:r>
          </a:p>
        </p:txBody>
      </p:sp>
    </p:spTree>
    <p:extLst>
      <p:ext uri="{BB962C8B-B14F-4D97-AF65-F5344CB8AC3E}">
        <p14:creationId xmlns:p14="http://schemas.microsoft.com/office/powerpoint/2010/main" val="3740735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397</TotalTime>
  <Words>189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CIS 565 FINAL PROJECT  CUDA Feature Matching and Object Tracking  Milestone 3 by Yash Vardhan</vt:lpstr>
      <vt:lpstr>MILESTONES</vt:lpstr>
      <vt:lpstr>FEATURE MATCHING pipeline</vt:lpstr>
      <vt:lpstr>FEATURE DETECTION</vt:lpstr>
      <vt:lpstr>Feature description and matching</vt:lpstr>
      <vt:lpstr>PowerPoint Presentation</vt:lpstr>
      <vt:lpstr>USING CUDA – Naïve approach</vt:lpstr>
      <vt:lpstr>PowerPoint Presentation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565 FINAL PROJECT  CUDA Feature Matching and Object Tracking  Milestone 1</dc:title>
  <dc:creator>Yash</dc:creator>
  <cp:lastModifiedBy>Yash</cp:lastModifiedBy>
  <cp:revision>42</cp:revision>
  <dcterms:created xsi:type="dcterms:W3CDTF">2017-11-20T20:35:35Z</dcterms:created>
  <dcterms:modified xsi:type="dcterms:W3CDTF">2017-12-04T23:13:57Z</dcterms:modified>
</cp:coreProperties>
</file>