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9" r:id="rId5"/>
    <p:sldId id="266" r:id="rId6"/>
    <p:sldId id="267" r:id="rId7"/>
    <p:sldId id="265" r:id="rId8"/>
    <p:sldId id="272" r:id="rId9"/>
    <p:sldId id="273" r:id="rId10"/>
    <p:sldId id="274" r:id="rId11"/>
    <p:sldId id="275" r:id="rId12"/>
    <p:sldId id="276" r:id="rId13"/>
    <p:sldId id="261" r:id="rId14"/>
    <p:sldId id="263" r:id="rId15"/>
    <p:sldId id="264" r:id="rId16"/>
    <p:sldId id="262"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eek Goyal" userId="3387d8a2db719c27" providerId="LiveId" clId="{10F9D472-007C-40B9-A8DD-CBB8796BD5DF}"/>
    <pc:docChg chg="undo redo custSel addSld modSld sldOrd">
      <pc:chgData name="Prateek Goyal" userId="3387d8a2db719c27" providerId="LiveId" clId="{10F9D472-007C-40B9-A8DD-CBB8796BD5DF}" dt="2022-11-29T10:23:07.408" v="415" actId="1036"/>
      <pc:docMkLst>
        <pc:docMk/>
      </pc:docMkLst>
      <pc:sldChg chg="modSp mod">
        <pc:chgData name="Prateek Goyal" userId="3387d8a2db719c27" providerId="LiveId" clId="{10F9D472-007C-40B9-A8DD-CBB8796BD5DF}" dt="2022-11-29T09:19:40.378" v="294" actId="1036"/>
        <pc:sldMkLst>
          <pc:docMk/>
          <pc:sldMk cId="1150908497" sldId="258"/>
        </pc:sldMkLst>
        <pc:spChg chg="mod">
          <ac:chgData name="Prateek Goyal" userId="3387d8a2db719c27" providerId="LiveId" clId="{10F9D472-007C-40B9-A8DD-CBB8796BD5DF}" dt="2022-11-29T09:19:27.957" v="291" actId="20577"/>
          <ac:spMkLst>
            <pc:docMk/>
            <pc:sldMk cId="1150908497" sldId="258"/>
            <ac:spMk id="25" creationId="{986C09EF-FA0E-1168-0906-D30313CEB76E}"/>
          </ac:spMkLst>
        </pc:spChg>
        <pc:picChg chg="mod">
          <ac:chgData name="Prateek Goyal" userId="3387d8a2db719c27" providerId="LiveId" clId="{10F9D472-007C-40B9-A8DD-CBB8796BD5DF}" dt="2022-11-29T09:19:40.378" v="294" actId="1036"/>
          <ac:picMkLst>
            <pc:docMk/>
            <pc:sldMk cId="1150908497" sldId="258"/>
            <ac:picMk id="4" creationId="{DACE7E03-0DCE-E75F-9672-9698EF167F44}"/>
          </ac:picMkLst>
        </pc:picChg>
      </pc:sldChg>
      <pc:sldChg chg="modSp mod modShow">
        <pc:chgData name="Prateek Goyal" userId="3387d8a2db719c27" providerId="LiveId" clId="{10F9D472-007C-40B9-A8DD-CBB8796BD5DF}" dt="2022-11-29T10:15:06.558" v="307" actId="729"/>
        <pc:sldMkLst>
          <pc:docMk/>
          <pc:sldMk cId="2844633802" sldId="259"/>
        </pc:sldMkLst>
        <pc:spChg chg="mod">
          <ac:chgData name="Prateek Goyal" userId="3387d8a2db719c27" providerId="LiveId" clId="{10F9D472-007C-40B9-A8DD-CBB8796BD5DF}" dt="2022-11-29T09:21:22.765" v="305" actId="20577"/>
          <ac:spMkLst>
            <pc:docMk/>
            <pc:sldMk cId="2844633802" sldId="259"/>
            <ac:spMk id="35" creationId="{E902FACA-1395-B6A8-E9E6-4FB92A940F49}"/>
          </ac:spMkLst>
        </pc:spChg>
      </pc:sldChg>
      <pc:sldChg chg="ord">
        <pc:chgData name="Prateek Goyal" userId="3387d8a2db719c27" providerId="LiveId" clId="{10F9D472-007C-40B9-A8DD-CBB8796BD5DF}" dt="2022-11-21T16:04:00.759" v="174"/>
        <pc:sldMkLst>
          <pc:docMk/>
          <pc:sldMk cId="2137931858" sldId="262"/>
        </pc:sldMkLst>
      </pc:sldChg>
      <pc:sldChg chg="modSp mod">
        <pc:chgData name="Prateek Goyal" userId="3387d8a2db719c27" providerId="LiveId" clId="{10F9D472-007C-40B9-A8DD-CBB8796BD5DF}" dt="2022-11-29T10:23:07.408" v="415" actId="1036"/>
        <pc:sldMkLst>
          <pc:docMk/>
          <pc:sldMk cId="4016477114" sldId="263"/>
        </pc:sldMkLst>
        <pc:spChg chg="mod">
          <ac:chgData name="Prateek Goyal" userId="3387d8a2db719c27" providerId="LiveId" clId="{10F9D472-007C-40B9-A8DD-CBB8796BD5DF}" dt="2022-11-29T10:23:00.713" v="414" actId="20577"/>
          <ac:spMkLst>
            <pc:docMk/>
            <pc:sldMk cId="4016477114" sldId="263"/>
            <ac:spMk id="6" creationId="{D4846718-5E20-482B-79E2-D06C71F7A452}"/>
          </ac:spMkLst>
        </pc:spChg>
        <pc:picChg chg="mod">
          <ac:chgData name="Prateek Goyal" userId="3387d8a2db719c27" providerId="LiveId" clId="{10F9D472-007C-40B9-A8DD-CBB8796BD5DF}" dt="2022-11-29T10:23:07.408" v="415" actId="1036"/>
          <ac:picMkLst>
            <pc:docMk/>
            <pc:sldMk cId="4016477114" sldId="263"/>
            <ac:picMk id="5" creationId="{D5C628C8-46FB-B45D-42C0-D3688E15FAE0}"/>
          </ac:picMkLst>
        </pc:picChg>
      </pc:sldChg>
      <pc:sldChg chg="addSp delSp modSp mod ord">
        <pc:chgData name="Prateek Goyal" userId="3387d8a2db719c27" providerId="LiveId" clId="{10F9D472-007C-40B9-A8DD-CBB8796BD5DF}" dt="2022-11-21T16:02:40.540" v="172"/>
        <pc:sldMkLst>
          <pc:docMk/>
          <pc:sldMk cId="1049955088" sldId="265"/>
        </pc:sldMkLst>
        <pc:spChg chg="mod">
          <ac:chgData name="Prateek Goyal" userId="3387d8a2db719c27" providerId="LiveId" clId="{10F9D472-007C-40B9-A8DD-CBB8796BD5DF}" dt="2022-11-21T16:01:48.638" v="164" actId="20577"/>
          <ac:spMkLst>
            <pc:docMk/>
            <pc:sldMk cId="1049955088" sldId="265"/>
            <ac:spMk id="8" creationId="{6763F0D6-E6CD-883C-47AA-78DC1EDA78A9}"/>
          </ac:spMkLst>
        </pc:spChg>
        <pc:picChg chg="add mod">
          <ac:chgData name="Prateek Goyal" userId="3387d8a2db719c27" providerId="LiveId" clId="{10F9D472-007C-40B9-A8DD-CBB8796BD5DF}" dt="2022-11-21T15:55:21.718" v="19" actId="1076"/>
          <ac:picMkLst>
            <pc:docMk/>
            <pc:sldMk cId="1049955088" sldId="265"/>
            <ac:picMk id="9" creationId="{3FF4F2D6-4DD8-96D4-8A34-D542251DCAC5}"/>
          </ac:picMkLst>
        </pc:picChg>
        <pc:picChg chg="add del">
          <ac:chgData name="Prateek Goyal" userId="3387d8a2db719c27" providerId="LiveId" clId="{10F9D472-007C-40B9-A8DD-CBB8796BD5DF}" dt="2022-11-21T15:57:29.631" v="46" actId="22"/>
          <ac:picMkLst>
            <pc:docMk/>
            <pc:sldMk cId="1049955088" sldId="265"/>
            <ac:picMk id="11" creationId="{4097B914-D710-8650-65C7-FFD9A7EE8CC1}"/>
          </ac:picMkLst>
        </pc:picChg>
      </pc:sldChg>
      <pc:sldChg chg="addSp modSp mod ord">
        <pc:chgData name="Prateek Goyal" userId="3387d8a2db719c27" providerId="LiveId" clId="{10F9D472-007C-40B9-A8DD-CBB8796BD5DF}" dt="2022-11-21T16:02:10.528" v="168"/>
        <pc:sldMkLst>
          <pc:docMk/>
          <pc:sldMk cId="819282480" sldId="266"/>
        </pc:sldMkLst>
        <pc:spChg chg="mod">
          <ac:chgData name="Prateek Goyal" userId="3387d8a2db719c27" providerId="LiveId" clId="{10F9D472-007C-40B9-A8DD-CBB8796BD5DF}" dt="2022-11-21T16:01:33.268" v="139" actId="20577"/>
          <ac:spMkLst>
            <pc:docMk/>
            <pc:sldMk cId="819282480" sldId="266"/>
            <ac:spMk id="8" creationId="{6763F0D6-E6CD-883C-47AA-78DC1EDA78A9}"/>
          </ac:spMkLst>
        </pc:spChg>
        <pc:picChg chg="add mod">
          <ac:chgData name="Prateek Goyal" userId="3387d8a2db719c27" providerId="LiveId" clId="{10F9D472-007C-40B9-A8DD-CBB8796BD5DF}" dt="2022-11-21T15:55:28.885" v="20"/>
          <ac:picMkLst>
            <pc:docMk/>
            <pc:sldMk cId="819282480" sldId="266"/>
            <ac:picMk id="4" creationId="{5F9C776A-7304-E44A-32EF-1DE71B6B91CB}"/>
          </ac:picMkLst>
        </pc:picChg>
        <pc:picChg chg="add mod">
          <ac:chgData name="Prateek Goyal" userId="3387d8a2db719c27" providerId="LiveId" clId="{10F9D472-007C-40B9-A8DD-CBB8796BD5DF}" dt="2022-11-21T15:56:16.356" v="42" actId="1076"/>
          <ac:picMkLst>
            <pc:docMk/>
            <pc:sldMk cId="819282480" sldId="266"/>
            <ac:picMk id="9" creationId="{696AACDF-BCED-6C7E-99B9-B9FA39406B4E}"/>
          </ac:picMkLst>
        </pc:picChg>
      </pc:sldChg>
      <pc:sldChg chg="addSp modSp mod ord">
        <pc:chgData name="Prateek Goyal" userId="3387d8a2db719c27" providerId="LiveId" clId="{10F9D472-007C-40B9-A8DD-CBB8796BD5DF}" dt="2022-11-21T16:02:38.880" v="170"/>
        <pc:sldMkLst>
          <pc:docMk/>
          <pc:sldMk cId="2499667385" sldId="267"/>
        </pc:sldMkLst>
        <pc:spChg chg="mod">
          <ac:chgData name="Prateek Goyal" userId="3387d8a2db719c27" providerId="LiveId" clId="{10F9D472-007C-40B9-A8DD-CBB8796BD5DF}" dt="2022-11-21T16:01:40.653" v="151" actId="20577"/>
          <ac:spMkLst>
            <pc:docMk/>
            <pc:sldMk cId="2499667385" sldId="267"/>
            <ac:spMk id="8" creationId="{6763F0D6-E6CD-883C-47AA-78DC1EDA78A9}"/>
          </ac:spMkLst>
        </pc:spChg>
        <pc:picChg chg="add mod">
          <ac:chgData name="Prateek Goyal" userId="3387d8a2db719c27" providerId="LiveId" clId="{10F9D472-007C-40B9-A8DD-CBB8796BD5DF}" dt="2022-11-21T15:57:39.437" v="48" actId="1076"/>
          <ac:picMkLst>
            <pc:docMk/>
            <pc:sldMk cId="2499667385" sldId="267"/>
            <ac:picMk id="6" creationId="{F5CD4AA2-A9B6-89D9-3C6D-B7A5BE2FA0C0}"/>
          </ac:picMkLst>
        </pc:picChg>
        <pc:picChg chg="add mod">
          <ac:chgData name="Prateek Goyal" userId="3387d8a2db719c27" providerId="LiveId" clId="{10F9D472-007C-40B9-A8DD-CBB8796BD5DF}" dt="2022-11-21T15:57:33.213" v="47"/>
          <ac:picMkLst>
            <pc:docMk/>
            <pc:sldMk cId="2499667385" sldId="267"/>
            <ac:picMk id="9" creationId="{6037BCBB-EC46-E7CD-EDE8-517EBFEEB5BB}"/>
          </ac:picMkLst>
        </pc:picChg>
      </pc:sldChg>
      <pc:sldChg chg="addSp delSp modSp new mod">
        <pc:chgData name="Prateek Goyal" userId="3387d8a2db719c27" providerId="LiveId" clId="{10F9D472-007C-40B9-A8DD-CBB8796BD5DF}" dt="2022-11-21T16:00:33.967" v="109" actId="1076"/>
        <pc:sldMkLst>
          <pc:docMk/>
          <pc:sldMk cId="4175905048" sldId="268"/>
        </pc:sldMkLst>
        <pc:spChg chg="add del mod">
          <ac:chgData name="Prateek Goyal" userId="3387d8a2db719c27" providerId="LiveId" clId="{10F9D472-007C-40B9-A8DD-CBB8796BD5DF}" dt="2022-11-21T15:58:26.348" v="78"/>
          <ac:spMkLst>
            <pc:docMk/>
            <pc:sldMk cId="4175905048" sldId="268"/>
            <ac:spMk id="5" creationId="{2BD16F22-459D-1E37-955B-F8AF226B43AD}"/>
          </ac:spMkLst>
        </pc:spChg>
        <pc:spChg chg="add del">
          <ac:chgData name="Prateek Goyal" userId="3387d8a2db719c27" providerId="LiveId" clId="{10F9D472-007C-40B9-A8DD-CBB8796BD5DF}" dt="2022-11-21T15:59:13.531" v="90" actId="22"/>
          <ac:spMkLst>
            <pc:docMk/>
            <pc:sldMk cId="4175905048" sldId="268"/>
            <ac:spMk id="9" creationId="{B6F2DF0A-238C-C449-7D80-0272274608ED}"/>
          </ac:spMkLst>
        </pc:spChg>
        <pc:spChg chg="add mod">
          <ac:chgData name="Prateek Goyal" userId="3387d8a2db719c27" providerId="LiveId" clId="{10F9D472-007C-40B9-A8DD-CBB8796BD5DF}" dt="2022-11-21T15:59:49.876" v="97" actId="14100"/>
          <ac:spMkLst>
            <pc:docMk/>
            <pc:sldMk cId="4175905048" sldId="268"/>
            <ac:spMk id="11" creationId="{54F8BC49-C6DE-7F03-C3AD-455ABF23F84E}"/>
          </ac:spMkLst>
        </pc:spChg>
        <pc:picChg chg="add del mod">
          <ac:chgData name="Prateek Goyal" userId="3387d8a2db719c27" providerId="LiveId" clId="{10F9D472-007C-40B9-A8DD-CBB8796BD5DF}" dt="2022-11-21T16:00:26.545" v="107" actId="21"/>
          <ac:picMkLst>
            <pc:docMk/>
            <pc:sldMk cId="4175905048" sldId="268"/>
            <ac:picMk id="4" creationId="{EF9F5519-9A18-36CB-FA76-2567A11165B0}"/>
          </ac:picMkLst>
        </pc:picChg>
        <pc:picChg chg="add mod">
          <ac:chgData name="Prateek Goyal" userId="3387d8a2db719c27" providerId="LiveId" clId="{10F9D472-007C-40B9-A8DD-CBB8796BD5DF}" dt="2022-11-21T15:58:31.196" v="79"/>
          <ac:picMkLst>
            <pc:docMk/>
            <pc:sldMk cId="4175905048" sldId="268"/>
            <ac:picMk id="6" creationId="{21D2A794-91CA-2ED7-7C29-1D8937B12513}"/>
          </ac:picMkLst>
        </pc:picChg>
        <pc:picChg chg="add mod">
          <ac:chgData name="Prateek Goyal" userId="3387d8a2db719c27" providerId="LiveId" clId="{10F9D472-007C-40B9-A8DD-CBB8796BD5DF}" dt="2022-11-21T15:58:35.008" v="80"/>
          <ac:picMkLst>
            <pc:docMk/>
            <pc:sldMk cId="4175905048" sldId="268"/>
            <ac:picMk id="7" creationId="{4FA3624E-0F11-EE09-5CA7-32DA16E43437}"/>
          </ac:picMkLst>
        </pc:picChg>
        <pc:picChg chg="add mod">
          <ac:chgData name="Prateek Goyal" userId="3387d8a2db719c27" providerId="LiveId" clId="{10F9D472-007C-40B9-A8DD-CBB8796BD5DF}" dt="2022-11-21T16:00:33.967" v="109" actId="1076"/>
          <ac:picMkLst>
            <pc:docMk/>
            <pc:sldMk cId="4175905048" sldId="268"/>
            <ac:picMk id="12" creationId="{3BFCE498-977C-34D3-078C-666CF277F78D}"/>
          </ac:picMkLst>
        </pc:picChg>
        <pc:picChg chg="add del mod">
          <ac:chgData name="Prateek Goyal" userId="3387d8a2db719c27" providerId="LiveId" clId="{10F9D472-007C-40B9-A8DD-CBB8796BD5DF}" dt="2022-11-21T16:00:12.634" v="102"/>
          <ac:picMkLst>
            <pc:docMk/>
            <pc:sldMk cId="4175905048" sldId="268"/>
            <ac:picMk id="13" creationId="{4BAA4959-ED7C-B417-6639-579EC9D29D94}"/>
          </ac:picMkLst>
        </pc:picChg>
        <pc:picChg chg="add del mod">
          <ac:chgData name="Prateek Goyal" userId="3387d8a2db719c27" providerId="LiveId" clId="{10F9D472-007C-40B9-A8DD-CBB8796BD5DF}" dt="2022-11-21T16:00:26.232" v="106"/>
          <ac:picMkLst>
            <pc:docMk/>
            <pc:sldMk cId="4175905048" sldId="268"/>
            <ac:picMk id="14" creationId="{8F7E245C-318E-800B-452A-7B05160CA0F6}"/>
          </ac:picMkLst>
        </pc:picChg>
      </pc:sldChg>
    </pc:docChg>
  </pc:docChgLst>
  <pc:docChgLst>
    <pc:chgData name="Prateek Goyal" userId="3387d8a2db719c27" providerId="LiveId" clId="{0F950C2E-1B3F-4575-BF3F-7300247D2F0D}"/>
    <pc:docChg chg="undo redo custSel addSld delSld modSld">
      <pc:chgData name="Prateek Goyal" userId="3387d8a2db719c27" providerId="LiveId" clId="{0F950C2E-1B3F-4575-BF3F-7300247D2F0D}" dt="2022-12-19T08:31:59.434" v="394" actId="20577"/>
      <pc:docMkLst>
        <pc:docMk/>
      </pc:docMkLst>
      <pc:sldChg chg="modSp mod">
        <pc:chgData name="Prateek Goyal" userId="3387d8a2db719c27" providerId="LiveId" clId="{0F950C2E-1B3F-4575-BF3F-7300247D2F0D}" dt="2022-12-19T08:31:59.434" v="394" actId="20577"/>
        <pc:sldMkLst>
          <pc:docMk/>
          <pc:sldMk cId="1150908497" sldId="258"/>
        </pc:sldMkLst>
        <pc:spChg chg="mod">
          <ac:chgData name="Prateek Goyal" userId="3387d8a2db719c27" providerId="LiveId" clId="{0F950C2E-1B3F-4575-BF3F-7300247D2F0D}" dt="2022-12-19T08:31:59.434" v="394" actId="20577"/>
          <ac:spMkLst>
            <pc:docMk/>
            <pc:sldMk cId="1150908497" sldId="258"/>
            <ac:spMk id="25" creationId="{986C09EF-FA0E-1168-0906-D30313CEB76E}"/>
          </ac:spMkLst>
        </pc:spChg>
      </pc:sldChg>
      <pc:sldChg chg="modSp mod">
        <pc:chgData name="Prateek Goyal" userId="3387d8a2db719c27" providerId="LiveId" clId="{0F950C2E-1B3F-4575-BF3F-7300247D2F0D}" dt="2022-12-19T05:32:13.206" v="368" actId="20577"/>
        <pc:sldMkLst>
          <pc:docMk/>
          <pc:sldMk cId="4016477114" sldId="263"/>
        </pc:sldMkLst>
        <pc:spChg chg="mod">
          <ac:chgData name="Prateek Goyal" userId="3387d8a2db719c27" providerId="LiveId" clId="{0F950C2E-1B3F-4575-BF3F-7300247D2F0D}" dt="2022-12-19T05:32:13.206" v="368" actId="20577"/>
          <ac:spMkLst>
            <pc:docMk/>
            <pc:sldMk cId="4016477114" sldId="263"/>
            <ac:spMk id="6" creationId="{D4846718-5E20-482B-79E2-D06C71F7A452}"/>
          </ac:spMkLst>
        </pc:spChg>
      </pc:sldChg>
      <pc:sldChg chg="modSp mod">
        <pc:chgData name="Prateek Goyal" userId="3387d8a2db719c27" providerId="LiveId" clId="{0F950C2E-1B3F-4575-BF3F-7300247D2F0D}" dt="2022-12-19T05:32:55.924" v="389" actId="14100"/>
        <pc:sldMkLst>
          <pc:docMk/>
          <pc:sldMk cId="3497816396" sldId="264"/>
        </pc:sldMkLst>
        <pc:spChg chg="mod">
          <ac:chgData name="Prateek Goyal" userId="3387d8a2db719c27" providerId="LiveId" clId="{0F950C2E-1B3F-4575-BF3F-7300247D2F0D}" dt="2022-12-19T05:32:55.924" v="389" actId="14100"/>
          <ac:spMkLst>
            <pc:docMk/>
            <pc:sldMk cId="3497816396" sldId="264"/>
            <ac:spMk id="6" creationId="{CA054C97-4D63-AF25-F3C5-0ABB79FC53E8}"/>
          </ac:spMkLst>
        </pc:spChg>
      </pc:sldChg>
      <pc:sldChg chg="new del">
        <pc:chgData name="Prateek Goyal" userId="3387d8a2db719c27" providerId="LiveId" clId="{0F950C2E-1B3F-4575-BF3F-7300247D2F0D}" dt="2022-12-18T14:04:18.609" v="11" actId="2696"/>
        <pc:sldMkLst>
          <pc:docMk/>
          <pc:sldMk cId="1041226561" sldId="269"/>
        </pc:sldMkLst>
      </pc:sldChg>
      <pc:sldChg chg="new del">
        <pc:chgData name="Prateek Goyal" userId="3387d8a2db719c27" providerId="LiveId" clId="{0F950C2E-1B3F-4575-BF3F-7300247D2F0D}" dt="2022-12-18T14:04:20.488" v="12" actId="2696"/>
        <pc:sldMkLst>
          <pc:docMk/>
          <pc:sldMk cId="3276200863" sldId="270"/>
        </pc:sldMkLst>
      </pc:sldChg>
      <pc:sldChg chg="new del">
        <pc:chgData name="Prateek Goyal" userId="3387d8a2db719c27" providerId="LiveId" clId="{0F950C2E-1B3F-4575-BF3F-7300247D2F0D}" dt="2022-12-18T14:04:14.746" v="10" actId="2696"/>
        <pc:sldMkLst>
          <pc:docMk/>
          <pc:sldMk cId="1905998510" sldId="271"/>
        </pc:sldMkLst>
      </pc:sldChg>
      <pc:sldChg chg="addSp modSp new mod">
        <pc:chgData name="Prateek Goyal" userId="3387d8a2db719c27" providerId="LiveId" clId="{0F950C2E-1B3F-4575-BF3F-7300247D2F0D}" dt="2022-12-18T14:06:27.083" v="38" actId="20577"/>
        <pc:sldMkLst>
          <pc:docMk/>
          <pc:sldMk cId="661603315" sldId="272"/>
        </pc:sldMkLst>
        <pc:spChg chg="add mod">
          <ac:chgData name="Prateek Goyal" userId="3387d8a2db719c27" providerId="LiveId" clId="{0F950C2E-1B3F-4575-BF3F-7300247D2F0D}" dt="2022-12-18T14:06:27.083" v="38" actId="20577"/>
          <ac:spMkLst>
            <pc:docMk/>
            <pc:sldMk cId="661603315" sldId="272"/>
            <ac:spMk id="7" creationId="{1F0680EE-6B15-D3AE-2EB3-2CB7E6558897}"/>
          </ac:spMkLst>
        </pc:spChg>
        <pc:picChg chg="add mod">
          <ac:chgData name="Prateek Goyal" userId="3387d8a2db719c27" providerId="LiveId" clId="{0F950C2E-1B3F-4575-BF3F-7300247D2F0D}" dt="2022-12-18T14:03:37.030" v="4"/>
          <ac:picMkLst>
            <pc:docMk/>
            <pc:sldMk cId="661603315" sldId="272"/>
            <ac:picMk id="4" creationId="{12588A40-DFC5-DA8C-96C4-8A8278D5A3FD}"/>
          </ac:picMkLst>
        </pc:picChg>
        <pc:picChg chg="add mod">
          <ac:chgData name="Prateek Goyal" userId="3387d8a2db719c27" providerId="LiveId" clId="{0F950C2E-1B3F-4575-BF3F-7300247D2F0D}" dt="2022-12-18T14:03:42.349" v="5"/>
          <ac:picMkLst>
            <pc:docMk/>
            <pc:sldMk cId="661603315" sldId="272"/>
            <ac:picMk id="5" creationId="{BE8C45DF-EB03-BE6E-95DC-0864C129B5F0}"/>
          </ac:picMkLst>
        </pc:picChg>
        <pc:picChg chg="add mod">
          <ac:chgData name="Prateek Goyal" userId="3387d8a2db719c27" providerId="LiveId" clId="{0F950C2E-1B3F-4575-BF3F-7300247D2F0D}" dt="2022-12-18T14:03:46.494" v="6"/>
          <ac:picMkLst>
            <pc:docMk/>
            <pc:sldMk cId="661603315" sldId="272"/>
            <ac:picMk id="6" creationId="{49F18878-FFE9-EFA7-A1EB-D051B53CAC8A}"/>
          </ac:picMkLst>
        </pc:picChg>
        <pc:picChg chg="add mod">
          <ac:chgData name="Prateek Goyal" userId="3387d8a2db719c27" providerId="LiveId" clId="{0F950C2E-1B3F-4575-BF3F-7300247D2F0D}" dt="2022-12-18T14:06:13.481" v="17" actId="1076"/>
          <ac:picMkLst>
            <pc:docMk/>
            <pc:sldMk cId="661603315" sldId="272"/>
            <ac:picMk id="8" creationId="{814EEF3B-0D17-5D52-50A7-3CB6B157749B}"/>
          </ac:picMkLst>
        </pc:picChg>
      </pc:sldChg>
      <pc:sldChg chg="addSp modSp add mod">
        <pc:chgData name="Prateek Goyal" userId="3387d8a2db719c27" providerId="LiveId" clId="{0F950C2E-1B3F-4575-BF3F-7300247D2F0D}" dt="2022-12-18T14:07:33.460" v="88" actId="14100"/>
        <pc:sldMkLst>
          <pc:docMk/>
          <pc:sldMk cId="675780187" sldId="273"/>
        </pc:sldMkLst>
        <pc:spChg chg="mod">
          <ac:chgData name="Prateek Goyal" userId="3387d8a2db719c27" providerId="LiveId" clId="{0F950C2E-1B3F-4575-BF3F-7300247D2F0D}" dt="2022-12-18T14:07:33.460" v="88" actId="14100"/>
          <ac:spMkLst>
            <pc:docMk/>
            <pc:sldMk cId="675780187" sldId="273"/>
            <ac:spMk id="7" creationId="{1F0680EE-6B15-D3AE-2EB3-2CB7E6558897}"/>
          </ac:spMkLst>
        </pc:spChg>
        <pc:picChg chg="add mod">
          <ac:chgData name="Prateek Goyal" userId="3387d8a2db719c27" providerId="LiveId" clId="{0F950C2E-1B3F-4575-BF3F-7300247D2F0D}" dt="2022-12-18T14:06:51.732" v="45" actId="1076"/>
          <ac:picMkLst>
            <pc:docMk/>
            <pc:sldMk cId="675780187" sldId="273"/>
            <ac:picMk id="8" creationId="{BA71AA20-A926-8FE6-AE5A-5EE42A2B6B43}"/>
          </ac:picMkLst>
        </pc:picChg>
      </pc:sldChg>
      <pc:sldChg chg="addSp modSp add mod">
        <pc:chgData name="Prateek Goyal" userId="3387d8a2db719c27" providerId="LiveId" clId="{0F950C2E-1B3F-4575-BF3F-7300247D2F0D}" dt="2022-12-18T14:08:03.312" v="129" actId="20577"/>
        <pc:sldMkLst>
          <pc:docMk/>
          <pc:sldMk cId="3154615748" sldId="274"/>
        </pc:sldMkLst>
        <pc:spChg chg="mod">
          <ac:chgData name="Prateek Goyal" userId="3387d8a2db719c27" providerId="LiveId" clId="{0F950C2E-1B3F-4575-BF3F-7300247D2F0D}" dt="2022-12-18T14:08:03.312" v="129" actId="20577"/>
          <ac:spMkLst>
            <pc:docMk/>
            <pc:sldMk cId="3154615748" sldId="274"/>
            <ac:spMk id="7" creationId="{1F0680EE-6B15-D3AE-2EB3-2CB7E6558897}"/>
          </ac:spMkLst>
        </pc:spChg>
        <pc:picChg chg="add mod">
          <ac:chgData name="Prateek Goyal" userId="3387d8a2db719c27" providerId="LiveId" clId="{0F950C2E-1B3F-4575-BF3F-7300247D2F0D}" dt="2022-12-18T14:07:47.709" v="90" actId="1076"/>
          <ac:picMkLst>
            <pc:docMk/>
            <pc:sldMk cId="3154615748" sldId="274"/>
            <ac:picMk id="8" creationId="{E65FBAD2-0A01-3E06-FD1F-2E75661532A9}"/>
          </ac:picMkLst>
        </pc:picChg>
      </pc:sldChg>
      <pc:sldChg chg="addSp modSp add mod">
        <pc:chgData name="Prateek Goyal" userId="3387d8a2db719c27" providerId="LiveId" clId="{0F950C2E-1B3F-4575-BF3F-7300247D2F0D}" dt="2022-12-18T14:08:30.338" v="160" actId="20577"/>
        <pc:sldMkLst>
          <pc:docMk/>
          <pc:sldMk cId="1333673571" sldId="275"/>
        </pc:sldMkLst>
        <pc:spChg chg="mod">
          <ac:chgData name="Prateek Goyal" userId="3387d8a2db719c27" providerId="LiveId" clId="{0F950C2E-1B3F-4575-BF3F-7300247D2F0D}" dt="2022-12-18T14:08:30.338" v="160" actId="20577"/>
          <ac:spMkLst>
            <pc:docMk/>
            <pc:sldMk cId="1333673571" sldId="275"/>
            <ac:spMk id="7" creationId="{1F0680EE-6B15-D3AE-2EB3-2CB7E6558897}"/>
          </ac:spMkLst>
        </pc:spChg>
        <pc:picChg chg="add mod">
          <ac:chgData name="Prateek Goyal" userId="3387d8a2db719c27" providerId="LiveId" clId="{0F950C2E-1B3F-4575-BF3F-7300247D2F0D}" dt="2022-12-18T14:08:17.114" v="131" actId="1076"/>
          <ac:picMkLst>
            <pc:docMk/>
            <pc:sldMk cId="1333673571" sldId="275"/>
            <ac:picMk id="8" creationId="{C2A22E5D-1563-40E7-DE43-B439C3957972}"/>
          </ac:picMkLst>
        </pc:picChg>
      </pc:sldChg>
      <pc:sldChg chg="addSp modSp add mod">
        <pc:chgData name="Prateek Goyal" userId="3387d8a2db719c27" providerId="LiveId" clId="{0F950C2E-1B3F-4575-BF3F-7300247D2F0D}" dt="2022-12-18T14:08:59.647" v="182" actId="20577"/>
        <pc:sldMkLst>
          <pc:docMk/>
          <pc:sldMk cId="1005479367" sldId="276"/>
        </pc:sldMkLst>
        <pc:spChg chg="mod">
          <ac:chgData name="Prateek Goyal" userId="3387d8a2db719c27" providerId="LiveId" clId="{0F950C2E-1B3F-4575-BF3F-7300247D2F0D}" dt="2022-12-18T14:08:59.647" v="182" actId="20577"/>
          <ac:spMkLst>
            <pc:docMk/>
            <pc:sldMk cId="1005479367" sldId="276"/>
            <ac:spMk id="7" creationId="{1F0680EE-6B15-D3AE-2EB3-2CB7E6558897}"/>
          </ac:spMkLst>
        </pc:spChg>
        <pc:picChg chg="add mod">
          <ac:chgData name="Prateek Goyal" userId="3387d8a2db719c27" providerId="LiveId" clId="{0F950C2E-1B3F-4575-BF3F-7300247D2F0D}" dt="2022-12-18T14:08:48.808" v="164" actId="1076"/>
          <ac:picMkLst>
            <pc:docMk/>
            <pc:sldMk cId="1005479367" sldId="276"/>
            <ac:picMk id="8" creationId="{0A6B94F0-CB75-9E91-A5EF-0B3FEA0C4545}"/>
          </ac:picMkLst>
        </pc:picChg>
      </pc:sldChg>
      <pc:sldChg chg="add del">
        <pc:chgData name="Prateek Goyal" userId="3387d8a2db719c27" providerId="LiveId" clId="{0F950C2E-1B3F-4575-BF3F-7300247D2F0D}" dt="2022-12-18T14:08:43.578" v="162" actId="2696"/>
        <pc:sldMkLst>
          <pc:docMk/>
          <pc:sldMk cId="1188708443" sldId="27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A1A6-0A65-261D-8846-05A79CDDBC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F27745-CAA7-D23B-17E2-A728BBBDA9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335F6F-4CD0-5EE5-4FEF-B9A02A8D5911}"/>
              </a:ext>
            </a:extLst>
          </p:cNvPr>
          <p:cNvSpPr>
            <a:spLocks noGrp="1"/>
          </p:cNvSpPr>
          <p:nvPr>
            <p:ph type="dt" sz="half" idx="10"/>
          </p:nvPr>
        </p:nvSpPr>
        <p:spPr/>
        <p:txBody>
          <a:bodyPr/>
          <a:lstStyle/>
          <a:p>
            <a:fld id="{5DB05FB7-D1E8-4ECC-B85A-8367BF58ED21}" type="datetimeFigureOut">
              <a:rPr lang="en-IN" smtClean="0"/>
              <a:t>10-12-2024</a:t>
            </a:fld>
            <a:endParaRPr lang="en-IN"/>
          </a:p>
        </p:txBody>
      </p:sp>
      <p:sp>
        <p:nvSpPr>
          <p:cNvPr id="5" name="Footer Placeholder 4">
            <a:extLst>
              <a:ext uri="{FF2B5EF4-FFF2-40B4-BE49-F238E27FC236}">
                <a16:creationId xmlns:a16="http://schemas.microsoft.com/office/drawing/2014/main" id="{791ED914-AF5C-C369-9F5E-38A0B01149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7782B9-9AF9-5801-153C-CD68C224B65B}"/>
              </a:ext>
            </a:extLst>
          </p:cNvPr>
          <p:cNvSpPr>
            <a:spLocks noGrp="1"/>
          </p:cNvSpPr>
          <p:nvPr>
            <p:ph type="sldNum" sz="quarter" idx="12"/>
          </p:nvPr>
        </p:nvSpPr>
        <p:spPr/>
        <p:txBody>
          <a:bodyPr/>
          <a:lstStyle/>
          <a:p>
            <a:fld id="{E46FE343-E840-4613-811A-9FCC3BDE8E61}" type="slidenum">
              <a:rPr lang="en-IN" smtClean="0"/>
              <a:t>‹#›</a:t>
            </a:fld>
            <a:endParaRPr lang="en-IN"/>
          </a:p>
        </p:txBody>
      </p:sp>
    </p:spTree>
    <p:extLst>
      <p:ext uri="{BB962C8B-B14F-4D97-AF65-F5344CB8AC3E}">
        <p14:creationId xmlns:p14="http://schemas.microsoft.com/office/powerpoint/2010/main" val="1372390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C8EE3-C1D9-A356-A686-36D5C3DCE2E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73CAFA-8DFA-01DC-FD9E-B0B35A4FF2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978E2C-FEAF-9523-D293-E5B6E21F8CB4}"/>
              </a:ext>
            </a:extLst>
          </p:cNvPr>
          <p:cNvSpPr>
            <a:spLocks noGrp="1"/>
          </p:cNvSpPr>
          <p:nvPr>
            <p:ph type="dt" sz="half" idx="10"/>
          </p:nvPr>
        </p:nvSpPr>
        <p:spPr/>
        <p:txBody>
          <a:bodyPr/>
          <a:lstStyle/>
          <a:p>
            <a:fld id="{5DB05FB7-D1E8-4ECC-B85A-8367BF58ED21}" type="datetimeFigureOut">
              <a:rPr lang="en-IN" smtClean="0"/>
              <a:t>10-12-2024</a:t>
            </a:fld>
            <a:endParaRPr lang="en-IN"/>
          </a:p>
        </p:txBody>
      </p:sp>
      <p:sp>
        <p:nvSpPr>
          <p:cNvPr id="5" name="Footer Placeholder 4">
            <a:extLst>
              <a:ext uri="{FF2B5EF4-FFF2-40B4-BE49-F238E27FC236}">
                <a16:creationId xmlns:a16="http://schemas.microsoft.com/office/drawing/2014/main" id="{CF8B06A3-FC50-E71C-7A2E-F3E8080D31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0E5A78-7EF7-421E-B4B8-487F7FF8BC57}"/>
              </a:ext>
            </a:extLst>
          </p:cNvPr>
          <p:cNvSpPr>
            <a:spLocks noGrp="1"/>
          </p:cNvSpPr>
          <p:nvPr>
            <p:ph type="sldNum" sz="quarter" idx="12"/>
          </p:nvPr>
        </p:nvSpPr>
        <p:spPr/>
        <p:txBody>
          <a:bodyPr/>
          <a:lstStyle/>
          <a:p>
            <a:fld id="{E46FE343-E840-4613-811A-9FCC3BDE8E61}" type="slidenum">
              <a:rPr lang="en-IN" smtClean="0"/>
              <a:t>‹#›</a:t>
            </a:fld>
            <a:endParaRPr lang="en-IN"/>
          </a:p>
        </p:txBody>
      </p:sp>
    </p:spTree>
    <p:extLst>
      <p:ext uri="{BB962C8B-B14F-4D97-AF65-F5344CB8AC3E}">
        <p14:creationId xmlns:p14="http://schemas.microsoft.com/office/powerpoint/2010/main" val="3895138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FD00C3-F6F5-A2F3-1E03-88E5237896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47BD5B-5D7F-A93F-F48A-6FFB0FAE8C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8F0F37-187C-B0EC-49B2-FCDFAA8E6ECA}"/>
              </a:ext>
            </a:extLst>
          </p:cNvPr>
          <p:cNvSpPr>
            <a:spLocks noGrp="1"/>
          </p:cNvSpPr>
          <p:nvPr>
            <p:ph type="dt" sz="half" idx="10"/>
          </p:nvPr>
        </p:nvSpPr>
        <p:spPr/>
        <p:txBody>
          <a:bodyPr/>
          <a:lstStyle/>
          <a:p>
            <a:fld id="{5DB05FB7-D1E8-4ECC-B85A-8367BF58ED21}" type="datetimeFigureOut">
              <a:rPr lang="en-IN" smtClean="0"/>
              <a:t>10-12-2024</a:t>
            </a:fld>
            <a:endParaRPr lang="en-IN"/>
          </a:p>
        </p:txBody>
      </p:sp>
      <p:sp>
        <p:nvSpPr>
          <p:cNvPr id="5" name="Footer Placeholder 4">
            <a:extLst>
              <a:ext uri="{FF2B5EF4-FFF2-40B4-BE49-F238E27FC236}">
                <a16:creationId xmlns:a16="http://schemas.microsoft.com/office/drawing/2014/main" id="{42776530-92E7-C0EE-9EDD-CC4EF38268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5FC9D4-E6D6-946D-78CC-1B3A889E41AD}"/>
              </a:ext>
            </a:extLst>
          </p:cNvPr>
          <p:cNvSpPr>
            <a:spLocks noGrp="1"/>
          </p:cNvSpPr>
          <p:nvPr>
            <p:ph type="sldNum" sz="quarter" idx="12"/>
          </p:nvPr>
        </p:nvSpPr>
        <p:spPr/>
        <p:txBody>
          <a:bodyPr/>
          <a:lstStyle/>
          <a:p>
            <a:fld id="{E46FE343-E840-4613-811A-9FCC3BDE8E61}" type="slidenum">
              <a:rPr lang="en-IN" smtClean="0"/>
              <a:t>‹#›</a:t>
            </a:fld>
            <a:endParaRPr lang="en-IN"/>
          </a:p>
        </p:txBody>
      </p:sp>
    </p:spTree>
    <p:extLst>
      <p:ext uri="{BB962C8B-B14F-4D97-AF65-F5344CB8AC3E}">
        <p14:creationId xmlns:p14="http://schemas.microsoft.com/office/powerpoint/2010/main" val="2358083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DA53-A4E6-5FA9-C677-C86634FC69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9FC098-ADC2-E747-512F-AE67BB217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91961C-9B93-AE16-F666-B9F9F6D14592}"/>
              </a:ext>
            </a:extLst>
          </p:cNvPr>
          <p:cNvSpPr>
            <a:spLocks noGrp="1"/>
          </p:cNvSpPr>
          <p:nvPr>
            <p:ph type="dt" sz="half" idx="10"/>
          </p:nvPr>
        </p:nvSpPr>
        <p:spPr/>
        <p:txBody>
          <a:bodyPr/>
          <a:lstStyle/>
          <a:p>
            <a:fld id="{5DB05FB7-D1E8-4ECC-B85A-8367BF58ED21}" type="datetimeFigureOut">
              <a:rPr lang="en-IN" smtClean="0"/>
              <a:t>10-12-2024</a:t>
            </a:fld>
            <a:endParaRPr lang="en-IN"/>
          </a:p>
        </p:txBody>
      </p:sp>
      <p:sp>
        <p:nvSpPr>
          <p:cNvPr id="5" name="Footer Placeholder 4">
            <a:extLst>
              <a:ext uri="{FF2B5EF4-FFF2-40B4-BE49-F238E27FC236}">
                <a16:creationId xmlns:a16="http://schemas.microsoft.com/office/drawing/2014/main" id="{94D7F5A8-0E21-5C1B-4951-1234836F43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A7059F-C253-4B3A-2865-7EF68915821E}"/>
              </a:ext>
            </a:extLst>
          </p:cNvPr>
          <p:cNvSpPr>
            <a:spLocks noGrp="1"/>
          </p:cNvSpPr>
          <p:nvPr>
            <p:ph type="sldNum" sz="quarter" idx="12"/>
          </p:nvPr>
        </p:nvSpPr>
        <p:spPr/>
        <p:txBody>
          <a:bodyPr/>
          <a:lstStyle/>
          <a:p>
            <a:fld id="{E46FE343-E840-4613-811A-9FCC3BDE8E61}" type="slidenum">
              <a:rPr lang="en-IN" smtClean="0"/>
              <a:t>‹#›</a:t>
            </a:fld>
            <a:endParaRPr lang="en-IN"/>
          </a:p>
        </p:txBody>
      </p:sp>
    </p:spTree>
    <p:extLst>
      <p:ext uri="{BB962C8B-B14F-4D97-AF65-F5344CB8AC3E}">
        <p14:creationId xmlns:p14="http://schemas.microsoft.com/office/powerpoint/2010/main" val="2596652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C6E2-C189-2E36-59D9-07B2E1BD88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8E8A89-7102-6CCD-53AB-8DE206FFDA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78C9D9-5504-6178-EACB-6442649E40F5}"/>
              </a:ext>
            </a:extLst>
          </p:cNvPr>
          <p:cNvSpPr>
            <a:spLocks noGrp="1"/>
          </p:cNvSpPr>
          <p:nvPr>
            <p:ph type="dt" sz="half" idx="10"/>
          </p:nvPr>
        </p:nvSpPr>
        <p:spPr/>
        <p:txBody>
          <a:bodyPr/>
          <a:lstStyle/>
          <a:p>
            <a:fld id="{5DB05FB7-D1E8-4ECC-B85A-8367BF58ED21}" type="datetimeFigureOut">
              <a:rPr lang="en-IN" smtClean="0"/>
              <a:t>10-12-2024</a:t>
            </a:fld>
            <a:endParaRPr lang="en-IN"/>
          </a:p>
        </p:txBody>
      </p:sp>
      <p:sp>
        <p:nvSpPr>
          <p:cNvPr id="5" name="Footer Placeholder 4">
            <a:extLst>
              <a:ext uri="{FF2B5EF4-FFF2-40B4-BE49-F238E27FC236}">
                <a16:creationId xmlns:a16="http://schemas.microsoft.com/office/drawing/2014/main" id="{8DFA6E55-CB56-AE60-06AB-28E1B84443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1D5C38-C51B-EB5A-4E02-B386092B1297}"/>
              </a:ext>
            </a:extLst>
          </p:cNvPr>
          <p:cNvSpPr>
            <a:spLocks noGrp="1"/>
          </p:cNvSpPr>
          <p:nvPr>
            <p:ph type="sldNum" sz="quarter" idx="12"/>
          </p:nvPr>
        </p:nvSpPr>
        <p:spPr/>
        <p:txBody>
          <a:bodyPr/>
          <a:lstStyle/>
          <a:p>
            <a:fld id="{E46FE343-E840-4613-811A-9FCC3BDE8E61}" type="slidenum">
              <a:rPr lang="en-IN" smtClean="0"/>
              <a:t>‹#›</a:t>
            </a:fld>
            <a:endParaRPr lang="en-IN"/>
          </a:p>
        </p:txBody>
      </p:sp>
    </p:spTree>
    <p:extLst>
      <p:ext uri="{BB962C8B-B14F-4D97-AF65-F5344CB8AC3E}">
        <p14:creationId xmlns:p14="http://schemas.microsoft.com/office/powerpoint/2010/main" val="3850437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3CFE6-ABE2-894F-FE0D-52CB23D3BB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8E002E-33C4-8375-75EA-81F67B3F0C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BADD67-2B54-4F3B-4F6F-9730A20440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D7286D-07DD-C41A-07CC-654D26266A60}"/>
              </a:ext>
            </a:extLst>
          </p:cNvPr>
          <p:cNvSpPr>
            <a:spLocks noGrp="1"/>
          </p:cNvSpPr>
          <p:nvPr>
            <p:ph type="dt" sz="half" idx="10"/>
          </p:nvPr>
        </p:nvSpPr>
        <p:spPr/>
        <p:txBody>
          <a:bodyPr/>
          <a:lstStyle/>
          <a:p>
            <a:fld id="{5DB05FB7-D1E8-4ECC-B85A-8367BF58ED21}" type="datetimeFigureOut">
              <a:rPr lang="en-IN" smtClean="0"/>
              <a:t>10-12-2024</a:t>
            </a:fld>
            <a:endParaRPr lang="en-IN"/>
          </a:p>
        </p:txBody>
      </p:sp>
      <p:sp>
        <p:nvSpPr>
          <p:cNvPr id="6" name="Footer Placeholder 5">
            <a:extLst>
              <a:ext uri="{FF2B5EF4-FFF2-40B4-BE49-F238E27FC236}">
                <a16:creationId xmlns:a16="http://schemas.microsoft.com/office/drawing/2014/main" id="{22FD90C1-FBC3-F357-381B-7F2B5A16F6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1CE328-1EFC-5BDD-1466-7A20D7E6570C}"/>
              </a:ext>
            </a:extLst>
          </p:cNvPr>
          <p:cNvSpPr>
            <a:spLocks noGrp="1"/>
          </p:cNvSpPr>
          <p:nvPr>
            <p:ph type="sldNum" sz="quarter" idx="12"/>
          </p:nvPr>
        </p:nvSpPr>
        <p:spPr/>
        <p:txBody>
          <a:bodyPr/>
          <a:lstStyle/>
          <a:p>
            <a:fld id="{E46FE343-E840-4613-811A-9FCC3BDE8E61}" type="slidenum">
              <a:rPr lang="en-IN" smtClean="0"/>
              <a:t>‹#›</a:t>
            </a:fld>
            <a:endParaRPr lang="en-IN"/>
          </a:p>
        </p:txBody>
      </p:sp>
    </p:spTree>
    <p:extLst>
      <p:ext uri="{BB962C8B-B14F-4D97-AF65-F5344CB8AC3E}">
        <p14:creationId xmlns:p14="http://schemas.microsoft.com/office/powerpoint/2010/main" val="393319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6D428-204F-DCEF-512D-340655DF6B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BA1397-2859-73D6-57AC-261A880F53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8C9B3D-3A4E-6ECB-EAFC-6F4D6D083D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109F49-7F63-108C-D892-21F0410046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14C090-899C-6468-3049-BC1121FBB5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DDC991-15C7-C385-035C-B81FC39BF9CC}"/>
              </a:ext>
            </a:extLst>
          </p:cNvPr>
          <p:cNvSpPr>
            <a:spLocks noGrp="1"/>
          </p:cNvSpPr>
          <p:nvPr>
            <p:ph type="dt" sz="half" idx="10"/>
          </p:nvPr>
        </p:nvSpPr>
        <p:spPr/>
        <p:txBody>
          <a:bodyPr/>
          <a:lstStyle/>
          <a:p>
            <a:fld id="{5DB05FB7-D1E8-4ECC-B85A-8367BF58ED21}" type="datetimeFigureOut">
              <a:rPr lang="en-IN" smtClean="0"/>
              <a:t>10-12-2024</a:t>
            </a:fld>
            <a:endParaRPr lang="en-IN"/>
          </a:p>
        </p:txBody>
      </p:sp>
      <p:sp>
        <p:nvSpPr>
          <p:cNvPr id="8" name="Footer Placeholder 7">
            <a:extLst>
              <a:ext uri="{FF2B5EF4-FFF2-40B4-BE49-F238E27FC236}">
                <a16:creationId xmlns:a16="http://schemas.microsoft.com/office/drawing/2014/main" id="{D9EF46EC-FBDE-201B-A33E-22B456A310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F08F4E-5CFB-ACFF-BB01-BBB169D20CC1}"/>
              </a:ext>
            </a:extLst>
          </p:cNvPr>
          <p:cNvSpPr>
            <a:spLocks noGrp="1"/>
          </p:cNvSpPr>
          <p:nvPr>
            <p:ph type="sldNum" sz="quarter" idx="12"/>
          </p:nvPr>
        </p:nvSpPr>
        <p:spPr/>
        <p:txBody>
          <a:bodyPr/>
          <a:lstStyle/>
          <a:p>
            <a:fld id="{E46FE343-E840-4613-811A-9FCC3BDE8E61}" type="slidenum">
              <a:rPr lang="en-IN" smtClean="0"/>
              <a:t>‹#›</a:t>
            </a:fld>
            <a:endParaRPr lang="en-IN"/>
          </a:p>
        </p:txBody>
      </p:sp>
    </p:spTree>
    <p:extLst>
      <p:ext uri="{BB962C8B-B14F-4D97-AF65-F5344CB8AC3E}">
        <p14:creationId xmlns:p14="http://schemas.microsoft.com/office/powerpoint/2010/main" val="4038244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4DFB0-8BDF-7AFF-0979-69B2E647EA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CB64E3-BAD1-13B6-A205-1F7448CF74C9}"/>
              </a:ext>
            </a:extLst>
          </p:cNvPr>
          <p:cNvSpPr>
            <a:spLocks noGrp="1"/>
          </p:cNvSpPr>
          <p:nvPr>
            <p:ph type="dt" sz="half" idx="10"/>
          </p:nvPr>
        </p:nvSpPr>
        <p:spPr/>
        <p:txBody>
          <a:bodyPr/>
          <a:lstStyle/>
          <a:p>
            <a:fld id="{5DB05FB7-D1E8-4ECC-B85A-8367BF58ED21}" type="datetimeFigureOut">
              <a:rPr lang="en-IN" smtClean="0"/>
              <a:t>10-12-2024</a:t>
            </a:fld>
            <a:endParaRPr lang="en-IN"/>
          </a:p>
        </p:txBody>
      </p:sp>
      <p:sp>
        <p:nvSpPr>
          <p:cNvPr id="4" name="Footer Placeholder 3">
            <a:extLst>
              <a:ext uri="{FF2B5EF4-FFF2-40B4-BE49-F238E27FC236}">
                <a16:creationId xmlns:a16="http://schemas.microsoft.com/office/drawing/2014/main" id="{E60561D1-1A3E-ABF7-6532-128BD46BA4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DA5979-EF93-C85E-B4C8-A569D623DAE5}"/>
              </a:ext>
            </a:extLst>
          </p:cNvPr>
          <p:cNvSpPr>
            <a:spLocks noGrp="1"/>
          </p:cNvSpPr>
          <p:nvPr>
            <p:ph type="sldNum" sz="quarter" idx="12"/>
          </p:nvPr>
        </p:nvSpPr>
        <p:spPr/>
        <p:txBody>
          <a:bodyPr/>
          <a:lstStyle/>
          <a:p>
            <a:fld id="{E46FE343-E840-4613-811A-9FCC3BDE8E61}" type="slidenum">
              <a:rPr lang="en-IN" smtClean="0"/>
              <a:t>‹#›</a:t>
            </a:fld>
            <a:endParaRPr lang="en-IN"/>
          </a:p>
        </p:txBody>
      </p:sp>
    </p:spTree>
    <p:extLst>
      <p:ext uri="{BB962C8B-B14F-4D97-AF65-F5344CB8AC3E}">
        <p14:creationId xmlns:p14="http://schemas.microsoft.com/office/powerpoint/2010/main" val="542201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D53981-7257-B4F6-40F9-3B3C089D32FD}"/>
              </a:ext>
            </a:extLst>
          </p:cNvPr>
          <p:cNvSpPr>
            <a:spLocks noGrp="1"/>
          </p:cNvSpPr>
          <p:nvPr>
            <p:ph type="dt" sz="half" idx="10"/>
          </p:nvPr>
        </p:nvSpPr>
        <p:spPr/>
        <p:txBody>
          <a:bodyPr/>
          <a:lstStyle/>
          <a:p>
            <a:fld id="{5DB05FB7-D1E8-4ECC-B85A-8367BF58ED21}" type="datetimeFigureOut">
              <a:rPr lang="en-IN" smtClean="0"/>
              <a:t>10-12-2024</a:t>
            </a:fld>
            <a:endParaRPr lang="en-IN"/>
          </a:p>
        </p:txBody>
      </p:sp>
      <p:sp>
        <p:nvSpPr>
          <p:cNvPr id="3" name="Footer Placeholder 2">
            <a:extLst>
              <a:ext uri="{FF2B5EF4-FFF2-40B4-BE49-F238E27FC236}">
                <a16:creationId xmlns:a16="http://schemas.microsoft.com/office/drawing/2014/main" id="{BFCA1F5F-B98C-CD83-7219-4CA884A25C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EE3639-67E6-8572-DFFE-D70CCA356B53}"/>
              </a:ext>
            </a:extLst>
          </p:cNvPr>
          <p:cNvSpPr>
            <a:spLocks noGrp="1"/>
          </p:cNvSpPr>
          <p:nvPr>
            <p:ph type="sldNum" sz="quarter" idx="12"/>
          </p:nvPr>
        </p:nvSpPr>
        <p:spPr/>
        <p:txBody>
          <a:bodyPr/>
          <a:lstStyle/>
          <a:p>
            <a:fld id="{E46FE343-E840-4613-811A-9FCC3BDE8E61}" type="slidenum">
              <a:rPr lang="en-IN" smtClean="0"/>
              <a:t>‹#›</a:t>
            </a:fld>
            <a:endParaRPr lang="en-IN"/>
          </a:p>
        </p:txBody>
      </p:sp>
    </p:spTree>
    <p:extLst>
      <p:ext uri="{BB962C8B-B14F-4D97-AF65-F5344CB8AC3E}">
        <p14:creationId xmlns:p14="http://schemas.microsoft.com/office/powerpoint/2010/main" val="585785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864FD-3B45-657F-AA6D-2067360B8D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EAADB9-7368-DD38-8E2F-314F87F06A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C6373C-2469-AFD0-DA31-A17E81CDB3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46D335-6D1F-A8C9-8C84-7400E17F2698}"/>
              </a:ext>
            </a:extLst>
          </p:cNvPr>
          <p:cNvSpPr>
            <a:spLocks noGrp="1"/>
          </p:cNvSpPr>
          <p:nvPr>
            <p:ph type="dt" sz="half" idx="10"/>
          </p:nvPr>
        </p:nvSpPr>
        <p:spPr/>
        <p:txBody>
          <a:bodyPr/>
          <a:lstStyle/>
          <a:p>
            <a:fld id="{5DB05FB7-D1E8-4ECC-B85A-8367BF58ED21}" type="datetimeFigureOut">
              <a:rPr lang="en-IN" smtClean="0"/>
              <a:t>10-12-2024</a:t>
            </a:fld>
            <a:endParaRPr lang="en-IN"/>
          </a:p>
        </p:txBody>
      </p:sp>
      <p:sp>
        <p:nvSpPr>
          <p:cNvPr id="6" name="Footer Placeholder 5">
            <a:extLst>
              <a:ext uri="{FF2B5EF4-FFF2-40B4-BE49-F238E27FC236}">
                <a16:creationId xmlns:a16="http://schemas.microsoft.com/office/drawing/2014/main" id="{9B4D13AF-3FA3-D077-9F7B-5E7E48A118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9FFDA2-5711-540A-E841-49AECC0832AC}"/>
              </a:ext>
            </a:extLst>
          </p:cNvPr>
          <p:cNvSpPr>
            <a:spLocks noGrp="1"/>
          </p:cNvSpPr>
          <p:nvPr>
            <p:ph type="sldNum" sz="quarter" idx="12"/>
          </p:nvPr>
        </p:nvSpPr>
        <p:spPr/>
        <p:txBody>
          <a:bodyPr/>
          <a:lstStyle/>
          <a:p>
            <a:fld id="{E46FE343-E840-4613-811A-9FCC3BDE8E61}" type="slidenum">
              <a:rPr lang="en-IN" smtClean="0"/>
              <a:t>‹#›</a:t>
            </a:fld>
            <a:endParaRPr lang="en-IN"/>
          </a:p>
        </p:txBody>
      </p:sp>
    </p:spTree>
    <p:extLst>
      <p:ext uri="{BB962C8B-B14F-4D97-AF65-F5344CB8AC3E}">
        <p14:creationId xmlns:p14="http://schemas.microsoft.com/office/powerpoint/2010/main" val="1530465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41B11-5663-68E1-7113-6D745C31EB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01757C-4285-5568-588A-AB55C45892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67698FA-7894-B197-A3DA-2F00BB6201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262B14-B16A-2087-D554-341F2507BEA0}"/>
              </a:ext>
            </a:extLst>
          </p:cNvPr>
          <p:cNvSpPr>
            <a:spLocks noGrp="1"/>
          </p:cNvSpPr>
          <p:nvPr>
            <p:ph type="dt" sz="half" idx="10"/>
          </p:nvPr>
        </p:nvSpPr>
        <p:spPr/>
        <p:txBody>
          <a:bodyPr/>
          <a:lstStyle/>
          <a:p>
            <a:fld id="{5DB05FB7-D1E8-4ECC-B85A-8367BF58ED21}" type="datetimeFigureOut">
              <a:rPr lang="en-IN" smtClean="0"/>
              <a:t>10-12-2024</a:t>
            </a:fld>
            <a:endParaRPr lang="en-IN"/>
          </a:p>
        </p:txBody>
      </p:sp>
      <p:sp>
        <p:nvSpPr>
          <p:cNvPr id="6" name="Footer Placeholder 5">
            <a:extLst>
              <a:ext uri="{FF2B5EF4-FFF2-40B4-BE49-F238E27FC236}">
                <a16:creationId xmlns:a16="http://schemas.microsoft.com/office/drawing/2014/main" id="{FE215D00-67CE-F31E-252E-C67D747975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AB1983-764E-8598-DC79-80E703D46E80}"/>
              </a:ext>
            </a:extLst>
          </p:cNvPr>
          <p:cNvSpPr>
            <a:spLocks noGrp="1"/>
          </p:cNvSpPr>
          <p:nvPr>
            <p:ph type="sldNum" sz="quarter" idx="12"/>
          </p:nvPr>
        </p:nvSpPr>
        <p:spPr/>
        <p:txBody>
          <a:bodyPr/>
          <a:lstStyle/>
          <a:p>
            <a:fld id="{E46FE343-E840-4613-811A-9FCC3BDE8E61}" type="slidenum">
              <a:rPr lang="en-IN" smtClean="0"/>
              <a:t>‹#›</a:t>
            </a:fld>
            <a:endParaRPr lang="en-IN"/>
          </a:p>
        </p:txBody>
      </p:sp>
    </p:spTree>
    <p:extLst>
      <p:ext uri="{BB962C8B-B14F-4D97-AF65-F5344CB8AC3E}">
        <p14:creationId xmlns:p14="http://schemas.microsoft.com/office/powerpoint/2010/main" val="2048969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5FACCD-A634-B0E8-8F39-85567AE899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ECC972-6339-79C0-0C09-5DD9781589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B9FF04-F475-EF1E-F96C-34A703FA33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B05FB7-D1E8-4ECC-B85A-8367BF58ED21}" type="datetimeFigureOut">
              <a:rPr lang="en-IN" smtClean="0"/>
              <a:t>10-12-2024</a:t>
            </a:fld>
            <a:endParaRPr lang="en-IN"/>
          </a:p>
        </p:txBody>
      </p:sp>
      <p:sp>
        <p:nvSpPr>
          <p:cNvPr id="5" name="Footer Placeholder 4">
            <a:extLst>
              <a:ext uri="{FF2B5EF4-FFF2-40B4-BE49-F238E27FC236}">
                <a16:creationId xmlns:a16="http://schemas.microsoft.com/office/drawing/2014/main" id="{18DFD18F-069B-C649-512B-B4D5567D25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10749B-849D-40A1-5B09-B6B62055C2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6FE343-E840-4613-811A-9FCC3BDE8E61}" type="slidenum">
              <a:rPr lang="en-IN" smtClean="0"/>
              <a:t>‹#›</a:t>
            </a:fld>
            <a:endParaRPr lang="en-IN"/>
          </a:p>
        </p:txBody>
      </p:sp>
    </p:spTree>
    <p:extLst>
      <p:ext uri="{BB962C8B-B14F-4D97-AF65-F5344CB8AC3E}">
        <p14:creationId xmlns:p14="http://schemas.microsoft.com/office/powerpoint/2010/main" val="2757254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9.jpe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6D9164-4E5B-149E-F66D-1182EEEB3107}"/>
              </a:ext>
            </a:extLst>
          </p:cNvPr>
          <p:cNvSpPr>
            <a:spLocks noGrp="1"/>
          </p:cNvSpPr>
          <p:nvPr>
            <p:ph type="ctrTitle"/>
          </p:nvPr>
        </p:nvSpPr>
        <p:spPr>
          <a:xfrm>
            <a:off x="1155556" y="6214530"/>
            <a:ext cx="4284418" cy="321736"/>
          </a:xfrm>
        </p:spPr>
        <p:txBody>
          <a:bodyPr anchor="b">
            <a:normAutofit fontScale="90000"/>
          </a:bodyPr>
          <a:lstStyle/>
          <a:p>
            <a:pPr algn="l"/>
            <a:endParaRPr lang="en-IN" sz="1800" dirty="0">
              <a:solidFill>
                <a:schemeClr val="bg1"/>
              </a:solidFill>
            </a:endParaRPr>
          </a:p>
        </p:txBody>
      </p:sp>
      <p:sp>
        <p:nvSpPr>
          <p:cNvPr id="13" name="Rectangle 12">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57FAE20-1DAC-EDF0-2579-FDAC03138169}"/>
              </a:ext>
            </a:extLst>
          </p:cNvPr>
          <p:cNvSpPr>
            <a:spLocks noGrp="1"/>
          </p:cNvSpPr>
          <p:nvPr>
            <p:ph type="subTitle" idx="1"/>
          </p:nvPr>
        </p:nvSpPr>
        <p:spPr>
          <a:xfrm>
            <a:off x="6739465" y="6214525"/>
            <a:ext cx="4305856" cy="321733"/>
          </a:xfrm>
        </p:spPr>
        <p:txBody>
          <a:bodyPr anchor="b">
            <a:normAutofit lnSpcReduction="10000"/>
          </a:bodyPr>
          <a:lstStyle/>
          <a:p>
            <a:pPr algn="r"/>
            <a:endParaRPr lang="en-IN" sz="1800" dirty="0"/>
          </a:p>
        </p:txBody>
      </p:sp>
      <p:pic>
        <p:nvPicPr>
          <p:cNvPr id="6" name="Picture 5" descr="A swimming pool with a building in the background&#10;&#10;Description automatically generated with low confidence">
            <a:extLst>
              <a:ext uri="{FF2B5EF4-FFF2-40B4-BE49-F238E27FC236}">
                <a16:creationId xmlns:a16="http://schemas.microsoft.com/office/drawing/2014/main" id="{925A42AA-BFF4-1659-3710-2AB71B3F82D9}"/>
              </a:ext>
            </a:extLst>
          </p:cNvPr>
          <p:cNvPicPr>
            <a:picLocks noChangeAspect="1"/>
          </p:cNvPicPr>
          <p:nvPr/>
        </p:nvPicPr>
        <p:blipFill rotWithShape="1">
          <a:blip r:embed="rId2">
            <a:extLst>
              <a:ext uri="{28A0092B-C50C-407E-A947-70E740481C1C}">
                <a14:useLocalDpi xmlns:a14="http://schemas.microsoft.com/office/drawing/2010/main" val="0"/>
              </a:ext>
            </a:extLst>
          </a:blip>
          <a:srcRect t="20579" r="-2" b="-2"/>
          <a:stretch/>
        </p:blipFill>
        <p:spPr>
          <a:xfrm>
            <a:off x="1155556" y="637761"/>
            <a:ext cx="9889765" cy="5576763"/>
          </a:xfrm>
          <a:prstGeom prst="rect">
            <a:avLst/>
          </a:prstGeom>
        </p:spPr>
      </p:pic>
    </p:spTree>
    <p:extLst>
      <p:ext uri="{BB962C8B-B14F-4D97-AF65-F5344CB8AC3E}">
        <p14:creationId xmlns:p14="http://schemas.microsoft.com/office/powerpoint/2010/main" val="873685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75D6-1B51-80C4-2BB6-4AD1562FF8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479CDC-6563-08FE-004F-0EB990BE22F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12588A40-DFC5-DA8C-96C4-8A8278D5A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2619" y="0"/>
            <a:ext cx="12192000" cy="6857999"/>
          </a:xfrm>
          <a:prstGeom prst="rect">
            <a:avLst/>
          </a:prstGeom>
        </p:spPr>
      </p:pic>
      <p:pic>
        <p:nvPicPr>
          <p:cNvPr id="5" name="Picture 4">
            <a:extLst>
              <a:ext uri="{FF2B5EF4-FFF2-40B4-BE49-F238E27FC236}">
                <a16:creationId xmlns:a16="http://schemas.microsoft.com/office/drawing/2014/main" id="{BE8C45DF-EB03-BE6E-95DC-0864C129B5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91951" y="2810106"/>
            <a:ext cx="3813661" cy="3813661"/>
          </a:xfrm>
          <a:prstGeom prst="rect">
            <a:avLst/>
          </a:prstGeom>
          <a:effectLst>
            <a:outerShdw blurRad="101600" dist="76200" dir="8100000" algn="tr" rotWithShape="0">
              <a:prstClr val="black">
                <a:alpha val="40000"/>
              </a:prstClr>
            </a:outerShdw>
          </a:effectLst>
        </p:spPr>
      </p:pic>
      <p:pic>
        <p:nvPicPr>
          <p:cNvPr id="6" name="Picture 2" descr="Logo Design for HMS or HMS-Rademacher by MOH Studio | Design #18047913">
            <a:extLst>
              <a:ext uri="{FF2B5EF4-FFF2-40B4-BE49-F238E27FC236}">
                <a16:creationId xmlns:a16="http://schemas.microsoft.com/office/drawing/2014/main" id="{49F18878-FFE9-EFA7-A1EB-D051B53CAC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0081" y="-1"/>
            <a:ext cx="2019300" cy="132556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F0680EE-6B15-D3AE-2EB3-2CB7E6558897}"/>
              </a:ext>
            </a:extLst>
          </p:cNvPr>
          <p:cNvSpPr/>
          <p:nvPr/>
        </p:nvSpPr>
        <p:spPr>
          <a:xfrm>
            <a:off x="1862821" y="459245"/>
            <a:ext cx="3442320" cy="522062"/>
          </a:xfrm>
          <a:prstGeom prst="rect">
            <a:avLst/>
          </a:prstGeom>
          <a:solidFill>
            <a:srgbClr val="715180"/>
          </a:solidFill>
          <a:ln>
            <a:noFill/>
          </a:ln>
          <a:effectLst>
            <a:outerShdw blurRad="1016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Screenshot(Deleting a Customer Record)</a:t>
            </a:r>
          </a:p>
        </p:txBody>
      </p:sp>
      <p:pic>
        <p:nvPicPr>
          <p:cNvPr id="8" name="Picture 7">
            <a:extLst>
              <a:ext uri="{FF2B5EF4-FFF2-40B4-BE49-F238E27FC236}">
                <a16:creationId xmlns:a16="http://schemas.microsoft.com/office/drawing/2014/main" id="{E65FBAD2-0A01-3E06-FD1F-2E75661532A9}"/>
              </a:ext>
            </a:extLst>
          </p:cNvPr>
          <p:cNvPicPr>
            <a:picLocks noChangeAspect="1"/>
          </p:cNvPicPr>
          <p:nvPr/>
        </p:nvPicPr>
        <p:blipFill>
          <a:blip r:embed="rId5"/>
          <a:stretch>
            <a:fillRect/>
          </a:stretch>
        </p:blipFill>
        <p:spPr>
          <a:xfrm>
            <a:off x="916193" y="3135182"/>
            <a:ext cx="6217920" cy="1089660"/>
          </a:xfrm>
          <a:prstGeom prst="rect">
            <a:avLst/>
          </a:prstGeom>
        </p:spPr>
      </p:pic>
    </p:spTree>
    <p:extLst>
      <p:ext uri="{BB962C8B-B14F-4D97-AF65-F5344CB8AC3E}">
        <p14:creationId xmlns:p14="http://schemas.microsoft.com/office/powerpoint/2010/main" val="3154615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75D6-1B51-80C4-2BB6-4AD1562FF8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479CDC-6563-08FE-004F-0EB990BE22F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12588A40-DFC5-DA8C-96C4-8A8278D5A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2619" y="0"/>
            <a:ext cx="12192000" cy="6857999"/>
          </a:xfrm>
          <a:prstGeom prst="rect">
            <a:avLst/>
          </a:prstGeom>
        </p:spPr>
      </p:pic>
      <p:pic>
        <p:nvPicPr>
          <p:cNvPr id="5" name="Picture 4">
            <a:extLst>
              <a:ext uri="{FF2B5EF4-FFF2-40B4-BE49-F238E27FC236}">
                <a16:creationId xmlns:a16="http://schemas.microsoft.com/office/drawing/2014/main" id="{BE8C45DF-EB03-BE6E-95DC-0864C129B5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91951" y="2810106"/>
            <a:ext cx="3813661" cy="3813661"/>
          </a:xfrm>
          <a:prstGeom prst="rect">
            <a:avLst/>
          </a:prstGeom>
          <a:effectLst>
            <a:outerShdw blurRad="101600" dist="76200" dir="8100000" algn="tr" rotWithShape="0">
              <a:prstClr val="black">
                <a:alpha val="40000"/>
              </a:prstClr>
            </a:outerShdw>
          </a:effectLst>
        </p:spPr>
      </p:pic>
      <p:pic>
        <p:nvPicPr>
          <p:cNvPr id="6" name="Picture 2" descr="Logo Design for HMS or HMS-Rademacher by MOH Studio | Design #18047913">
            <a:extLst>
              <a:ext uri="{FF2B5EF4-FFF2-40B4-BE49-F238E27FC236}">
                <a16:creationId xmlns:a16="http://schemas.microsoft.com/office/drawing/2014/main" id="{49F18878-FFE9-EFA7-A1EB-D051B53CAC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0081" y="-1"/>
            <a:ext cx="2019300" cy="132556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F0680EE-6B15-D3AE-2EB3-2CB7E6558897}"/>
              </a:ext>
            </a:extLst>
          </p:cNvPr>
          <p:cNvSpPr/>
          <p:nvPr/>
        </p:nvSpPr>
        <p:spPr>
          <a:xfrm>
            <a:off x="1862821" y="459245"/>
            <a:ext cx="3442320" cy="522062"/>
          </a:xfrm>
          <a:prstGeom prst="rect">
            <a:avLst/>
          </a:prstGeom>
          <a:solidFill>
            <a:srgbClr val="715180"/>
          </a:solidFill>
          <a:ln>
            <a:noFill/>
          </a:ln>
          <a:effectLst>
            <a:outerShdw blurRad="1016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Screenshot(Searching a Customer Record)</a:t>
            </a:r>
          </a:p>
        </p:txBody>
      </p:sp>
      <p:pic>
        <p:nvPicPr>
          <p:cNvPr id="8" name="Picture 7">
            <a:extLst>
              <a:ext uri="{FF2B5EF4-FFF2-40B4-BE49-F238E27FC236}">
                <a16:creationId xmlns:a16="http://schemas.microsoft.com/office/drawing/2014/main" id="{C2A22E5D-1563-40E7-DE43-B439C3957972}"/>
              </a:ext>
            </a:extLst>
          </p:cNvPr>
          <p:cNvPicPr>
            <a:picLocks noChangeAspect="1"/>
          </p:cNvPicPr>
          <p:nvPr/>
        </p:nvPicPr>
        <p:blipFill>
          <a:blip r:embed="rId5"/>
          <a:stretch>
            <a:fillRect/>
          </a:stretch>
        </p:blipFill>
        <p:spPr>
          <a:xfrm>
            <a:off x="871150" y="2946379"/>
            <a:ext cx="5257800" cy="2613660"/>
          </a:xfrm>
          <a:prstGeom prst="rect">
            <a:avLst/>
          </a:prstGeom>
        </p:spPr>
      </p:pic>
    </p:spTree>
    <p:extLst>
      <p:ext uri="{BB962C8B-B14F-4D97-AF65-F5344CB8AC3E}">
        <p14:creationId xmlns:p14="http://schemas.microsoft.com/office/powerpoint/2010/main" val="1333673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75D6-1B51-80C4-2BB6-4AD1562FF8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479CDC-6563-08FE-004F-0EB990BE22F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12588A40-DFC5-DA8C-96C4-8A8278D5A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2619" y="0"/>
            <a:ext cx="12192000" cy="6857999"/>
          </a:xfrm>
          <a:prstGeom prst="rect">
            <a:avLst/>
          </a:prstGeom>
        </p:spPr>
      </p:pic>
      <p:pic>
        <p:nvPicPr>
          <p:cNvPr id="5" name="Picture 4">
            <a:extLst>
              <a:ext uri="{FF2B5EF4-FFF2-40B4-BE49-F238E27FC236}">
                <a16:creationId xmlns:a16="http://schemas.microsoft.com/office/drawing/2014/main" id="{BE8C45DF-EB03-BE6E-95DC-0864C129B5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91951" y="2810106"/>
            <a:ext cx="3813661" cy="3813661"/>
          </a:xfrm>
          <a:prstGeom prst="rect">
            <a:avLst/>
          </a:prstGeom>
          <a:effectLst>
            <a:outerShdw blurRad="101600" dist="76200" dir="8100000" algn="tr" rotWithShape="0">
              <a:prstClr val="black">
                <a:alpha val="40000"/>
              </a:prstClr>
            </a:outerShdw>
          </a:effectLst>
        </p:spPr>
      </p:pic>
      <p:pic>
        <p:nvPicPr>
          <p:cNvPr id="6" name="Picture 2" descr="Logo Design for HMS or HMS-Rademacher by MOH Studio | Design #18047913">
            <a:extLst>
              <a:ext uri="{FF2B5EF4-FFF2-40B4-BE49-F238E27FC236}">
                <a16:creationId xmlns:a16="http://schemas.microsoft.com/office/drawing/2014/main" id="{49F18878-FFE9-EFA7-A1EB-D051B53CAC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0081" y="-1"/>
            <a:ext cx="2019300" cy="132556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F0680EE-6B15-D3AE-2EB3-2CB7E6558897}"/>
              </a:ext>
            </a:extLst>
          </p:cNvPr>
          <p:cNvSpPr/>
          <p:nvPr/>
        </p:nvSpPr>
        <p:spPr>
          <a:xfrm>
            <a:off x="1862821" y="459245"/>
            <a:ext cx="3442320" cy="522062"/>
          </a:xfrm>
          <a:prstGeom prst="rect">
            <a:avLst/>
          </a:prstGeom>
          <a:solidFill>
            <a:srgbClr val="715180"/>
          </a:solidFill>
          <a:ln>
            <a:noFill/>
          </a:ln>
          <a:effectLst>
            <a:outerShdw blurRad="1016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Screenshot(Editing a Record)</a:t>
            </a:r>
          </a:p>
        </p:txBody>
      </p:sp>
      <p:pic>
        <p:nvPicPr>
          <p:cNvPr id="8" name="Picture 7">
            <a:extLst>
              <a:ext uri="{FF2B5EF4-FFF2-40B4-BE49-F238E27FC236}">
                <a16:creationId xmlns:a16="http://schemas.microsoft.com/office/drawing/2014/main" id="{0A6B94F0-CB75-9E91-A5EF-0B3FEA0C4545}"/>
              </a:ext>
            </a:extLst>
          </p:cNvPr>
          <p:cNvPicPr>
            <a:picLocks noChangeAspect="1"/>
          </p:cNvPicPr>
          <p:nvPr/>
        </p:nvPicPr>
        <p:blipFill>
          <a:blip r:embed="rId5"/>
          <a:stretch>
            <a:fillRect/>
          </a:stretch>
        </p:blipFill>
        <p:spPr>
          <a:xfrm>
            <a:off x="1271195" y="2387973"/>
            <a:ext cx="5059680" cy="4305300"/>
          </a:xfrm>
          <a:prstGeom prst="rect">
            <a:avLst/>
          </a:prstGeom>
        </p:spPr>
      </p:pic>
    </p:spTree>
    <p:extLst>
      <p:ext uri="{BB962C8B-B14F-4D97-AF65-F5344CB8AC3E}">
        <p14:creationId xmlns:p14="http://schemas.microsoft.com/office/powerpoint/2010/main" val="1005479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999F-A6A6-5205-5978-826A9861E7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038039-C25D-99E3-95EA-790152601B6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5C628C8-46FB-B45D-42C0-D3688E15F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2619" y="1"/>
            <a:ext cx="12192000" cy="6857999"/>
          </a:xfrm>
          <a:prstGeom prst="rect">
            <a:avLst/>
          </a:prstGeom>
        </p:spPr>
      </p:pic>
      <p:pic>
        <p:nvPicPr>
          <p:cNvPr id="7" name="Picture 2" descr="Logo Design for HMS or HMS-Rademacher by MOH Studio | Design #18047913">
            <a:extLst>
              <a:ext uri="{FF2B5EF4-FFF2-40B4-BE49-F238E27FC236}">
                <a16:creationId xmlns:a16="http://schemas.microsoft.com/office/drawing/2014/main" id="{1E155F6C-6C9C-A4C7-E63F-DE7EE500A9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0081" y="-1"/>
            <a:ext cx="2019300" cy="13255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763F0D6-E6CD-883C-47AA-78DC1EDA78A9}"/>
              </a:ext>
            </a:extLst>
          </p:cNvPr>
          <p:cNvSpPr/>
          <p:nvPr/>
        </p:nvSpPr>
        <p:spPr>
          <a:xfrm>
            <a:off x="1862821" y="459245"/>
            <a:ext cx="2870544" cy="522062"/>
          </a:xfrm>
          <a:prstGeom prst="rect">
            <a:avLst/>
          </a:prstGeom>
          <a:solidFill>
            <a:srgbClr val="715180"/>
          </a:solidFill>
          <a:ln>
            <a:noFill/>
          </a:ln>
          <a:effectLst>
            <a:outerShdw blurRad="1016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FUTURE SCOPE</a:t>
            </a:r>
          </a:p>
        </p:txBody>
      </p:sp>
      <p:sp>
        <p:nvSpPr>
          <p:cNvPr id="6" name="TextBox 5">
            <a:extLst>
              <a:ext uri="{FF2B5EF4-FFF2-40B4-BE49-F238E27FC236}">
                <a16:creationId xmlns:a16="http://schemas.microsoft.com/office/drawing/2014/main" id="{910F4A92-7822-61F1-407A-16FB437335DD}"/>
              </a:ext>
            </a:extLst>
          </p:cNvPr>
          <p:cNvSpPr txBox="1"/>
          <p:nvPr/>
        </p:nvSpPr>
        <p:spPr>
          <a:xfrm>
            <a:off x="1862821" y="2259106"/>
            <a:ext cx="3829767" cy="461665"/>
          </a:xfrm>
          <a:prstGeom prst="rect">
            <a:avLst/>
          </a:prstGeom>
          <a:noFill/>
        </p:spPr>
        <p:txBody>
          <a:bodyPr wrap="square" rtlCol="0">
            <a:spAutoFit/>
          </a:bodyPr>
          <a:lstStyle/>
          <a:p>
            <a:pPr marL="285750" indent="-285750">
              <a:buFont typeface="Wingdings" panose="05000000000000000000" pitchFamily="2" charset="2"/>
              <a:buChar char="v"/>
            </a:pPr>
            <a:endParaRPr lang="en-IN" sz="2400" dirty="0"/>
          </a:p>
        </p:txBody>
      </p:sp>
      <p:sp>
        <p:nvSpPr>
          <p:cNvPr id="9" name="TextBox 8">
            <a:extLst>
              <a:ext uri="{FF2B5EF4-FFF2-40B4-BE49-F238E27FC236}">
                <a16:creationId xmlns:a16="http://schemas.microsoft.com/office/drawing/2014/main" id="{B64B5C61-8F2A-0AAE-21F9-E710A51DDEE4}"/>
              </a:ext>
            </a:extLst>
          </p:cNvPr>
          <p:cNvSpPr txBox="1"/>
          <p:nvPr/>
        </p:nvSpPr>
        <p:spPr>
          <a:xfrm>
            <a:off x="1138518" y="2921832"/>
            <a:ext cx="6087035" cy="2158924"/>
          </a:xfrm>
          <a:prstGeom prst="rect">
            <a:avLst/>
          </a:prstGeom>
          <a:noFill/>
        </p:spPr>
        <p:txBody>
          <a:bodyPr wrap="square" rtlCol="0">
            <a:spAutoFit/>
          </a:bodyPr>
          <a:lstStyle/>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present this software does not contain credit card facility.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can add the facility of pickup and drop where the costumer wants to go in the city, we can drop them at free of cost.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So as the demand increases, we can add this module as future scope.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0" name="Picture 9">
            <a:extLst>
              <a:ext uri="{FF2B5EF4-FFF2-40B4-BE49-F238E27FC236}">
                <a16:creationId xmlns:a16="http://schemas.microsoft.com/office/drawing/2014/main" id="{FEC76E10-CDEA-FB30-6DDB-C26F89A2C5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91951" y="2810106"/>
            <a:ext cx="3813661" cy="3813661"/>
          </a:xfrm>
          <a:prstGeom prst="rect">
            <a:avLst/>
          </a:prstGeom>
          <a:effectLst>
            <a:outerShdw blurRad="101600" dist="76200" dir="8100000" algn="tr" rotWithShape="0">
              <a:prstClr val="black">
                <a:alpha val="40000"/>
              </a:prstClr>
            </a:outerShdw>
          </a:effectLst>
        </p:spPr>
      </p:pic>
    </p:spTree>
    <p:extLst>
      <p:ext uri="{BB962C8B-B14F-4D97-AF65-F5344CB8AC3E}">
        <p14:creationId xmlns:p14="http://schemas.microsoft.com/office/powerpoint/2010/main" val="3528614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999F-A6A6-5205-5978-826A9861E7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038039-C25D-99E3-95EA-790152601B6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5C628C8-46FB-B45D-42C0-D3688E15F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11584" y="0"/>
            <a:ext cx="12192000" cy="6857999"/>
          </a:xfrm>
          <a:prstGeom prst="rect">
            <a:avLst/>
          </a:prstGeom>
        </p:spPr>
      </p:pic>
      <p:pic>
        <p:nvPicPr>
          <p:cNvPr id="7" name="Picture 2" descr="Logo Design for HMS or HMS-Rademacher by MOH Studio | Design #18047913">
            <a:extLst>
              <a:ext uri="{FF2B5EF4-FFF2-40B4-BE49-F238E27FC236}">
                <a16:creationId xmlns:a16="http://schemas.microsoft.com/office/drawing/2014/main" id="{1E155F6C-6C9C-A4C7-E63F-DE7EE500A9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0081" y="-1"/>
            <a:ext cx="2019300" cy="13255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763F0D6-E6CD-883C-47AA-78DC1EDA78A9}"/>
              </a:ext>
            </a:extLst>
          </p:cNvPr>
          <p:cNvSpPr/>
          <p:nvPr/>
        </p:nvSpPr>
        <p:spPr>
          <a:xfrm>
            <a:off x="1862821" y="459245"/>
            <a:ext cx="3442320" cy="522062"/>
          </a:xfrm>
          <a:prstGeom prst="rect">
            <a:avLst/>
          </a:prstGeom>
          <a:solidFill>
            <a:srgbClr val="715180"/>
          </a:solidFill>
          <a:ln>
            <a:noFill/>
          </a:ln>
          <a:effectLst>
            <a:outerShdw blurRad="1016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HARDWARE REQUIREMENTS</a:t>
            </a:r>
          </a:p>
        </p:txBody>
      </p:sp>
      <p:pic>
        <p:nvPicPr>
          <p:cNvPr id="4" name="Picture 3">
            <a:extLst>
              <a:ext uri="{FF2B5EF4-FFF2-40B4-BE49-F238E27FC236}">
                <a16:creationId xmlns:a16="http://schemas.microsoft.com/office/drawing/2014/main" id="{41996146-E6E9-E141-0676-DA3725B0AFF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91951" y="2810106"/>
            <a:ext cx="3813661" cy="3813661"/>
          </a:xfrm>
          <a:prstGeom prst="rect">
            <a:avLst/>
          </a:prstGeom>
          <a:effectLst>
            <a:outerShdw blurRad="101600" dist="76200" dir="8100000" algn="tr" rotWithShape="0">
              <a:prstClr val="black">
                <a:alpha val="40000"/>
              </a:prstClr>
            </a:outerShdw>
          </a:effectLst>
        </p:spPr>
      </p:pic>
      <p:sp>
        <p:nvSpPr>
          <p:cNvPr id="6" name="TextBox 5">
            <a:extLst>
              <a:ext uri="{FF2B5EF4-FFF2-40B4-BE49-F238E27FC236}">
                <a16:creationId xmlns:a16="http://schemas.microsoft.com/office/drawing/2014/main" id="{D4846718-5E20-482B-79E2-D06C71F7A452}"/>
              </a:ext>
            </a:extLst>
          </p:cNvPr>
          <p:cNvSpPr txBox="1"/>
          <p:nvPr/>
        </p:nvSpPr>
        <p:spPr>
          <a:xfrm>
            <a:off x="1093694" y="2501153"/>
            <a:ext cx="6284259" cy="3136115"/>
          </a:xfrm>
          <a:prstGeom prst="rect">
            <a:avLst/>
          </a:prstGeom>
          <a:noFill/>
        </p:spPr>
        <p:txBody>
          <a:bodyPr wrap="square" rtlCol="0">
            <a:spAutoFit/>
          </a:bodyPr>
          <a:lstStyle/>
          <a:p>
            <a:pPr marL="342900" lvl="0" indent="-342900">
              <a:lnSpc>
                <a:spcPct val="107000"/>
              </a:lnSpc>
              <a:buSzPts val="1000"/>
              <a:buFont typeface="Arial" panose="020B0604020202020204" pitchFamily="34" charset="0"/>
              <a:buChar char="•"/>
            </a:pPr>
            <a:r>
              <a:rPr lang="en-US" sz="2800" dirty="0">
                <a:effectLst/>
                <a:latin typeface="Times New Roman" panose="02020603050405020304" pitchFamily="18" charset="0"/>
                <a:ea typeface="Arial" panose="020B0604020202020204" pitchFamily="34" charset="0"/>
                <a:cs typeface="Times New Roman" panose="02020603050405020304" pitchFamily="18" charset="0"/>
              </a:rPr>
              <a:t>Recommended </a:t>
            </a:r>
            <a:r>
              <a:rPr lang="en-US" sz="2800" dirty="0">
                <a:latin typeface="Times New Roman" panose="02020603050405020304" pitchFamily="18" charset="0"/>
                <a:ea typeface="Arial" panose="020B0604020202020204" pitchFamily="34" charset="0"/>
                <a:cs typeface="Times New Roman" panose="02020603050405020304" pitchFamily="18" charset="0"/>
              </a:rPr>
              <a:t>Processor – 2</a:t>
            </a:r>
            <a:r>
              <a:rPr lang="en-US" sz="2800" baseline="30000" dirty="0">
                <a:latin typeface="Times New Roman" panose="02020603050405020304" pitchFamily="18" charset="0"/>
                <a:ea typeface="Arial" panose="020B0604020202020204" pitchFamily="34" charset="0"/>
                <a:cs typeface="Times New Roman" panose="02020603050405020304" pitchFamily="18" charset="0"/>
              </a:rPr>
              <a:t>nd</a:t>
            </a:r>
            <a:r>
              <a:rPr lang="en-US" sz="2800" dirty="0">
                <a:latin typeface="Times New Roman" panose="02020603050405020304" pitchFamily="18" charset="0"/>
                <a:ea typeface="Arial" panose="020B0604020202020204" pitchFamily="34" charset="0"/>
                <a:cs typeface="Times New Roman" panose="02020603050405020304" pitchFamily="18" charset="0"/>
              </a:rPr>
              <a:t> generation </a:t>
            </a:r>
            <a:r>
              <a:rPr lang="en-US" sz="2800" dirty="0">
                <a:effectLst/>
                <a:latin typeface="Times New Roman" panose="02020603050405020304" pitchFamily="18" charset="0"/>
                <a:ea typeface="Arial" panose="020B0604020202020204" pitchFamily="34" charset="0"/>
                <a:cs typeface="Times New Roman" panose="02020603050405020304" pitchFamily="18" charset="0"/>
              </a:rPr>
              <a:t>Intel core or newer, or AMD</a:t>
            </a:r>
            <a:endParaRPr lang="en-IN" sz="28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indent="-342900">
              <a:lnSpc>
                <a:spcPct val="107000"/>
              </a:lnSpc>
              <a:spcAft>
                <a:spcPts val="800"/>
              </a:spcAft>
              <a:buSzPts val="1000"/>
              <a:buFont typeface="Arial" panose="020B0604020202020204" pitchFamily="34" charset="0"/>
              <a:buChar char="•"/>
            </a:pPr>
            <a:r>
              <a:rPr lang="en-IN" sz="2800" dirty="0">
                <a:latin typeface="Times New Roman" panose="02020603050405020304" pitchFamily="18" charset="0"/>
                <a:ea typeface="Arial" panose="020B0604020202020204" pitchFamily="34" charset="0"/>
                <a:cs typeface="Times New Roman" panose="02020603050405020304" pitchFamily="18" charset="0"/>
              </a:rPr>
              <a:t>Recommended 250MB disk space</a:t>
            </a:r>
          </a:p>
          <a:p>
            <a:pPr marL="342900" indent="-342900">
              <a:lnSpc>
                <a:spcPct val="107000"/>
              </a:lnSpc>
              <a:spcAft>
                <a:spcPts val="800"/>
              </a:spcAft>
              <a:buSzPts val="1000"/>
              <a:buFont typeface="Arial" panose="020B0604020202020204" pitchFamily="34" charset="0"/>
              <a:buChar char="•"/>
            </a:pPr>
            <a:r>
              <a:rPr lang="en-IN" sz="2800" dirty="0">
                <a:latin typeface="Times New Roman" panose="02020603050405020304" pitchFamily="18" charset="0"/>
                <a:ea typeface="Arial" panose="020B0604020202020204" pitchFamily="34" charset="0"/>
                <a:cs typeface="Times New Roman" panose="02020603050405020304" pitchFamily="18" charset="0"/>
              </a:rPr>
              <a:t>Recommended 2GB Ram</a:t>
            </a:r>
            <a:endParaRPr lang="en-IN" sz="2800" dirty="0">
              <a:effectLst/>
              <a:latin typeface="Calibri" panose="020F0502020204030204" pitchFamily="34" charset="0"/>
              <a:ea typeface="Arial" panose="020B0604020202020204" pitchFamily="34" charset="0"/>
              <a:cs typeface="Times New Roman" panose="02020603050405020304" pitchFamily="18" charset="0"/>
            </a:endParaRPr>
          </a:p>
          <a:p>
            <a:pPr marL="342900" lvl="0" indent="-342900">
              <a:lnSpc>
                <a:spcPct val="107000"/>
              </a:lnSpc>
              <a:spcAft>
                <a:spcPts val="800"/>
              </a:spcAft>
              <a:buSzPts val="1000"/>
              <a:buFont typeface="Arial" panose="020B0604020202020204" pitchFamily="34" charset="0"/>
              <a:buChar char="•"/>
            </a:pPr>
            <a:endParaRPr lang="en-IN" sz="2800" dirty="0">
              <a:effectLst/>
              <a:latin typeface="Calibri" panose="020F0502020204030204" pitchFamily="34" charset="0"/>
              <a:ea typeface="Arial" panose="020B0604020202020204" pitchFamily="34"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4016477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999F-A6A6-5205-5978-826A9861E7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038039-C25D-99E3-95EA-790152601B6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5C628C8-46FB-B45D-42C0-D3688E15F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2619" y="0"/>
            <a:ext cx="12192000" cy="6857999"/>
          </a:xfrm>
          <a:prstGeom prst="rect">
            <a:avLst/>
          </a:prstGeom>
        </p:spPr>
      </p:pic>
      <p:pic>
        <p:nvPicPr>
          <p:cNvPr id="7" name="Picture 2" descr="Logo Design for HMS or HMS-Rademacher by MOH Studio | Design #18047913">
            <a:extLst>
              <a:ext uri="{FF2B5EF4-FFF2-40B4-BE49-F238E27FC236}">
                <a16:creationId xmlns:a16="http://schemas.microsoft.com/office/drawing/2014/main" id="{1E155F6C-6C9C-A4C7-E63F-DE7EE500A9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0081" y="-1"/>
            <a:ext cx="2019300" cy="13255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763F0D6-E6CD-883C-47AA-78DC1EDA78A9}"/>
              </a:ext>
            </a:extLst>
          </p:cNvPr>
          <p:cNvSpPr/>
          <p:nvPr/>
        </p:nvSpPr>
        <p:spPr>
          <a:xfrm>
            <a:off x="1862821" y="459245"/>
            <a:ext cx="3442320" cy="522062"/>
          </a:xfrm>
          <a:prstGeom prst="rect">
            <a:avLst/>
          </a:prstGeom>
          <a:solidFill>
            <a:srgbClr val="715180"/>
          </a:solidFill>
          <a:ln>
            <a:noFill/>
          </a:ln>
          <a:effectLst>
            <a:outerShdw blurRad="1016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 REQUIREMENTS</a:t>
            </a:r>
          </a:p>
        </p:txBody>
      </p:sp>
      <p:pic>
        <p:nvPicPr>
          <p:cNvPr id="4" name="Picture 3">
            <a:extLst>
              <a:ext uri="{FF2B5EF4-FFF2-40B4-BE49-F238E27FC236}">
                <a16:creationId xmlns:a16="http://schemas.microsoft.com/office/drawing/2014/main" id="{E596D382-8F5C-8B62-F16A-A8FCE31479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91951" y="2810106"/>
            <a:ext cx="3813661" cy="3813661"/>
          </a:xfrm>
          <a:prstGeom prst="rect">
            <a:avLst/>
          </a:prstGeom>
          <a:effectLst>
            <a:outerShdw blurRad="101600" dist="76200" dir="8100000" algn="tr" rotWithShape="0">
              <a:prstClr val="black">
                <a:alpha val="40000"/>
              </a:prstClr>
            </a:outerShdw>
          </a:effectLst>
        </p:spPr>
      </p:pic>
      <p:sp>
        <p:nvSpPr>
          <p:cNvPr id="6" name="TextBox 5">
            <a:extLst>
              <a:ext uri="{FF2B5EF4-FFF2-40B4-BE49-F238E27FC236}">
                <a16:creationId xmlns:a16="http://schemas.microsoft.com/office/drawing/2014/main" id="{CA054C97-4D63-AF25-F3C5-0ABB79FC53E8}"/>
              </a:ext>
            </a:extLst>
          </p:cNvPr>
          <p:cNvSpPr txBox="1"/>
          <p:nvPr/>
        </p:nvSpPr>
        <p:spPr>
          <a:xfrm>
            <a:off x="1124403" y="2532811"/>
            <a:ext cx="6943832" cy="2876044"/>
          </a:xfrm>
          <a:prstGeom prst="rect">
            <a:avLst/>
          </a:prstGeom>
          <a:noFill/>
        </p:spPr>
        <p:txBody>
          <a:bodyPr wrap="square" rtlCol="0">
            <a:spAutoFit/>
          </a:bodyPr>
          <a:lstStyle/>
          <a:p>
            <a:pPr marL="342900" lvl="0" indent="-342900">
              <a:lnSpc>
                <a:spcPct val="107000"/>
              </a:lnSpc>
              <a:buSzPts val="1000"/>
              <a:buFont typeface="Arial" panose="020B0604020202020204" pitchFamily="34" charset="0"/>
              <a:buChar char="•"/>
            </a:pPr>
            <a:r>
              <a:rPr lang="en-US" sz="3200" dirty="0">
                <a:effectLst/>
                <a:latin typeface="Times New Roman" panose="02020603050405020304" pitchFamily="18" charset="0"/>
                <a:ea typeface="Arial" panose="020B0604020202020204" pitchFamily="34" charset="0"/>
                <a:cs typeface="Times New Roman" panose="02020603050405020304" pitchFamily="18" charset="0"/>
              </a:rPr>
              <a:t>Dev C++ OR Visual Studio Code</a:t>
            </a:r>
            <a:endParaRPr lang="en-IN" sz="3200" dirty="0">
              <a:latin typeface="Calibri" panose="020F0502020204030204" pitchFamily="34" charset="0"/>
              <a:ea typeface="Arial" panose="020B0604020202020204" pitchFamily="34" charset="0"/>
              <a:cs typeface="Times New Roman" panose="02020603050405020304" pitchFamily="18" charset="0"/>
            </a:endParaRPr>
          </a:p>
          <a:p>
            <a:pPr marL="342900" lvl="0" indent="-342900">
              <a:lnSpc>
                <a:spcPct val="107000"/>
              </a:lnSpc>
              <a:buSzPts val="1000"/>
              <a:buFont typeface="Arial" panose="020B0604020202020204" pitchFamily="34" charset="0"/>
              <a:buChar char="•"/>
            </a:pPr>
            <a:r>
              <a:rPr lang="en-IN" sz="3200" dirty="0">
                <a:effectLst/>
                <a:latin typeface="Calibri" panose="020F0502020204030204" pitchFamily="34" charset="0"/>
                <a:ea typeface="Arial" panose="020B0604020202020204" pitchFamily="34" charset="0"/>
                <a:cs typeface="Times New Roman" panose="02020603050405020304" pitchFamily="18" charset="0"/>
              </a:rPr>
              <a:t>Windows 7/8/10/11 (Recommended)</a:t>
            </a:r>
          </a:p>
          <a:p>
            <a:pPr marL="342900" lvl="0" indent="-342900">
              <a:lnSpc>
                <a:spcPct val="107000"/>
              </a:lnSpc>
              <a:buSzPts val="1000"/>
              <a:buFont typeface="Arial" panose="020B0604020202020204" pitchFamily="34" charset="0"/>
              <a:buChar char="•"/>
            </a:pPr>
            <a:r>
              <a:rPr lang="en-IN" sz="3200" dirty="0">
                <a:latin typeface="Calibri" panose="020F0502020204030204" pitchFamily="34" charset="0"/>
                <a:ea typeface="Arial" panose="020B0604020202020204" pitchFamily="34" charset="0"/>
                <a:cs typeface="Times New Roman" panose="02020603050405020304" pitchFamily="18" charset="0"/>
              </a:rPr>
              <a:t>GCC compiler</a:t>
            </a:r>
          </a:p>
          <a:p>
            <a:pPr marL="342900" lvl="0" indent="-342900">
              <a:lnSpc>
                <a:spcPct val="107000"/>
              </a:lnSpc>
              <a:buSzPts val="1000"/>
              <a:buFont typeface="Arial" panose="020B0604020202020204" pitchFamily="34" charset="0"/>
              <a:buChar char="•"/>
            </a:pPr>
            <a:r>
              <a:rPr lang="en-IN" sz="3200" dirty="0" err="1">
                <a:effectLst/>
                <a:latin typeface="Calibri" panose="020F0502020204030204" pitchFamily="34" charset="0"/>
                <a:ea typeface="Arial" panose="020B0604020202020204" pitchFamily="34" charset="0"/>
                <a:cs typeface="Times New Roman" panose="02020603050405020304" pitchFamily="18" charset="0"/>
              </a:rPr>
              <a:t>Codeblocks</a:t>
            </a:r>
            <a:endParaRPr lang="en-US" sz="32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nSpc>
                <a:spcPct val="107000"/>
              </a:lnSpc>
              <a:spcAft>
                <a:spcPts val="800"/>
              </a:spcAft>
              <a:buSzPts val="1000"/>
              <a:buFont typeface="Arial" panose="020B0604020202020204" pitchFamily="34" charset="0"/>
              <a:buChar char="•"/>
            </a:pPr>
            <a:endParaRPr lang="en-IN" sz="1800" dirty="0">
              <a:effectLst/>
              <a:latin typeface="Calibri" panose="020F0502020204030204" pitchFamily="34"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97816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999F-A6A6-5205-5978-826A9861E7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038039-C25D-99E3-95EA-790152601B6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5C628C8-46FB-B45D-42C0-D3688E15F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2619" y="0"/>
            <a:ext cx="12192000" cy="6857999"/>
          </a:xfrm>
          <a:prstGeom prst="rect">
            <a:avLst/>
          </a:prstGeom>
        </p:spPr>
      </p:pic>
      <p:pic>
        <p:nvPicPr>
          <p:cNvPr id="7" name="Picture 2" descr="Logo Design for HMS or HMS-Rademacher by MOH Studio | Design #18047913">
            <a:extLst>
              <a:ext uri="{FF2B5EF4-FFF2-40B4-BE49-F238E27FC236}">
                <a16:creationId xmlns:a16="http://schemas.microsoft.com/office/drawing/2014/main" id="{1E155F6C-6C9C-A4C7-E63F-DE7EE500A9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0081" y="-1"/>
            <a:ext cx="2019300" cy="13255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763F0D6-E6CD-883C-47AA-78DC1EDA78A9}"/>
              </a:ext>
            </a:extLst>
          </p:cNvPr>
          <p:cNvSpPr/>
          <p:nvPr/>
        </p:nvSpPr>
        <p:spPr>
          <a:xfrm>
            <a:off x="1862821" y="459245"/>
            <a:ext cx="3442320" cy="522062"/>
          </a:xfrm>
          <a:prstGeom prst="rect">
            <a:avLst/>
          </a:prstGeom>
          <a:solidFill>
            <a:srgbClr val="715180"/>
          </a:solidFill>
          <a:ln>
            <a:noFill/>
          </a:ln>
          <a:effectLst>
            <a:outerShdw blurRad="1016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CONCLUSION</a:t>
            </a:r>
          </a:p>
        </p:txBody>
      </p:sp>
      <p:pic>
        <p:nvPicPr>
          <p:cNvPr id="4" name="Picture 3">
            <a:extLst>
              <a:ext uri="{FF2B5EF4-FFF2-40B4-BE49-F238E27FC236}">
                <a16:creationId xmlns:a16="http://schemas.microsoft.com/office/drawing/2014/main" id="{8B41695B-37EF-013D-FEF3-09D26454D9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91951" y="2810106"/>
            <a:ext cx="3813661" cy="3813661"/>
          </a:xfrm>
          <a:prstGeom prst="rect">
            <a:avLst/>
          </a:prstGeom>
          <a:effectLst>
            <a:outerShdw blurRad="101600" dist="76200" dir="8100000" algn="tr" rotWithShape="0">
              <a:prstClr val="black">
                <a:alpha val="40000"/>
              </a:prstClr>
            </a:outerShdw>
          </a:effectLst>
        </p:spPr>
      </p:pic>
      <p:sp>
        <p:nvSpPr>
          <p:cNvPr id="6" name="TextBox 5">
            <a:extLst>
              <a:ext uri="{FF2B5EF4-FFF2-40B4-BE49-F238E27FC236}">
                <a16:creationId xmlns:a16="http://schemas.microsoft.com/office/drawing/2014/main" id="{DF731DD7-F2E4-5BBE-842E-48B7C80AF344}"/>
              </a:ext>
            </a:extLst>
          </p:cNvPr>
          <p:cNvSpPr txBox="1"/>
          <p:nvPr/>
        </p:nvSpPr>
        <p:spPr>
          <a:xfrm>
            <a:off x="1111624" y="2402541"/>
            <a:ext cx="6744746" cy="2862322"/>
          </a:xfrm>
          <a:prstGeom prst="rect">
            <a:avLst/>
          </a:prstGeom>
          <a:noFill/>
        </p:spPr>
        <p:txBody>
          <a:bodyPr wrap="square" rtlCol="0">
            <a:spAutoFit/>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entire project has been developed and deployed as per the requirements stated by </a:t>
            </a:r>
            <a:r>
              <a:rPr lang="en-IN" sz="1800">
                <a:effectLst/>
                <a:latin typeface="Times New Roman" panose="02020603050405020304" pitchFamily="18" charset="0"/>
                <a:ea typeface="Calibri" panose="020F0502020204030204" pitchFamily="34" charset="0"/>
                <a:cs typeface="Times New Roman" panose="02020603050405020304" pitchFamily="18" charset="0"/>
              </a:rPr>
              <a:t>the user</a:t>
            </a:r>
            <a:r>
              <a:rPr lang="en-IN">
                <a:latin typeface="Times New Roman" panose="02020603050405020304" pitchFamily="18" charset="0"/>
                <a:ea typeface="Calibri" panose="020F0502020204030204" pitchFamily="34" charset="0"/>
                <a:cs typeface="Times New Roman" panose="02020603050405020304" pitchFamily="18" charset="0"/>
              </a:rPr>
              <a:t>.</a:t>
            </a:r>
            <a:r>
              <a:rPr lang="en-IN" sz="180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Any specification untraced errors will be concentrated in the coming versions, which are planned to be developed in near future. The system at present does not take care of the money payment methods, as the consolidated constructs need SSL standards and are critically to be initiated in the first face, the application of the credit card transactions is applied as a developmental phase in the coming days. The system needs more elaborative technicality for its inception and evolution.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37931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443E1-975F-A799-7470-81B2182537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E2CA87-BBAD-2CFB-D6C3-C1BAD6A91CB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EF9F5519-9A18-36CB-FA76-2567A11165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2619" y="-1"/>
            <a:ext cx="12192000" cy="6857999"/>
          </a:xfrm>
          <a:prstGeom prst="rect">
            <a:avLst/>
          </a:prstGeom>
        </p:spPr>
      </p:pic>
      <p:pic>
        <p:nvPicPr>
          <p:cNvPr id="6" name="Picture 2" descr="Logo Design for HMS or HMS-Rademacher by MOH Studio | Design #18047913">
            <a:extLst>
              <a:ext uri="{FF2B5EF4-FFF2-40B4-BE49-F238E27FC236}">
                <a16:creationId xmlns:a16="http://schemas.microsoft.com/office/drawing/2014/main" id="{21D2A794-91CA-2ED7-7C29-1D8937B125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0081" y="-1"/>
            <a:ext cx="2019300" cy="13255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FA3624E-0F11-EE09-5CA7-32DA16E434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91951" y="2810106"/>
            <a:ext cx="3813661" cy="3813661"/>
          </a:xfrm>
          <a:prstGeom prst="rect">
            <a:avLst/>
          </a:prstGeom>
          <a:effectLst>
            <a:outerShdw blurRad="101600" dist="76200" dir="8100000" algn="tr" rotWithShape="0">
              <a:prstClr val="black">
                <a:alpha val="40000"/>
              </a:prstClr>
            </a:outerShdw>
          </a:effectLst>
        </p:spPr>
      </p:pic>
      <p:sp>
        <p:nvSpPr>
          <p:cNvPr id="11" name="TextBox 10">
            <a:extLst>
              <a:ext uri="{FF2B5EF4-FFF2-40B4-BE49-F238E27FC236}">
                <a16:creationId xmlns:a16="http://schemas.microsoft.com/office/drawing/2014/main" id="{54F8BC49-C6DE-7F03-C3AD-455ABF23F84E}"/>
              </a:ext>
            </a:extLst>
          </p:cNvPr>
          <p:cNvSpPr txBox="1"/>
          <p:nvPr/>
        </p:nvSpPr>
        <p:spPr>
          <a:xfrm>
            <a:off x="3659840" y="2278396"/>
            <a:ext cx="3813661"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srgbClr val="26252F"/>
                </a:solidFill>
                <a:effectLst/>
                <a:uLnTx/>
                <a:uFillTx/>
                <a:latin typeface="Fira Sans" panose="020B0503050000020004" pitchFamily="34" charset="0"/>
                <a:ea typeface="Fira Sans" panose="020B0503050000020004" pitchFamily="34" charset="0"/>
                <a:cs typeface="+mn-cs"/>
              </a:rPr>
              <a:t>Thank You</a:t>
            </a:r>
          </a:p>
        </p:txBody>
      </p:sp>
      <p:pic>
        <p:nvPicPr>
          <p:cNvPr id="12" name="Picture 11">
            <a:extLst>
              <a:ext uri="{FF2B5EF4-FFF2-40B4-BE49-F238E27FC236}">
                <a16:creationId xmlns:a16="http://schemas.microsoft.com/office/drawing/2014/main" id="{3BFCE498-977C-34D3-078C-666CF277F78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59840" y="3247616"/>
            <a:ext cx="3404260" cy="2101833"/>
          </a:xfrm>
          <a:prstGeom prst="rect">
            <a:avLst/>
          </a:prstGeom>
        </p:spPr>
      </p:pic>
    </p:spTree>
    <p:extLst>
      <p:ext uri="{BB962C8B-B14F-4D97-AF65-F5344CB8AC3E}">
        <p14:creationId xmlns:p14="http://schemas.microsoft.com/office/powerpoint/2010/main" val="4175905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E09B1-F9AF-324A-4B6F-C475A57E7C6F}"/>
              </a:ext>
            </a:extLst>
          </p:cNvPr>
          <p:cNvSpPr>
            <a:spLocks noGrp="1"/>
          </p:cNvSpPr>
          <p:nvPr>
            <p:ph type="title"/>
          </p:nvPr>
        </p:nvSpPr>
        <p:spPr/>
        <p:txBody>
          <a:bodyPr/>
          <a:lstStyle/>
          <a:p>
            <a:endParaRPr lang="en-IN"/>
          </a:p>
        </p:txBody>
      </p:sp>
      <p:pic>
        <p:nvPicPr>
          <p:cNvPr id="15" name="Content Placeholder 14">
            <a:extLst>
              <a:ext uri="{FF2B5EF4-FFF2-40B4-BE49-F238E27FC236}">
                <a16:creationId xmlns:a16="http://schemas.microsoft.com/office/drawing/2014/main" id="{6D0C769B-DFFF-076F-EA38-9050B03D72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0029" y="2375323"/>
            <a:ext cx="3251941" cy="3251941"/>
          </a:xfrm>
        </p:spPr>
      </p:pic>
      <p:pic>
        <p:nvPicPr>
          <p:cNvPr id="4" name="Picture 3">
            <a:extLst>
              <a:ext uri="{FF2B5EF4-FFF2-40B4-BE49-F238E27FC236}">
                <a16:creationId xmlns:a16="http://schemas.microsoft.com/office/drawing/2014/main" id="{DACE7E03-0DCE-E75F-9672-9698EF167F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2619" y="26895"/>
            <a:ext cx="12192000" cy="6857999"/>
          </a:xfrm>
          <a:prstGeom prst="rect">
            <a:avLst/>
          </a:prstGeom>
        </p:spPr>
      </p:pic>
      <p:grpSp>
        <p:nvGrpSpPr>
          <p:cNvPr id="5" name="Group 4">
            <a:extLst>
              <a:ext uri="{FF2B5EF4-FFF2-40B4-BE49-F238E27FC236}">
                <a16:creationId xmlns:a16="http://schemas.microsoft.com/office/drawing/2014/main" id="{5FE81275-83B1-C3CD-8E8B-9BE2246BDC9C}"/>
              </a:ext>
            </a:extLst>
          </p:cNvPr>
          <p:cNvGrpSpPr/>
          <p:nvPr/>
        </p:nvGrpSpPr>
        <p:grpSpPr>
          <a:xfrm>
            <a:off x="6968723" y="3003779"/>
            <a:ext cx="5223277" cy="2979726"/>
            <a:chOff x="6298613" y="1724081"/>
            <a:chExt cx="5795690" cy="3285220"/>
          </a:xfrm>
        </p:grpSpPr>
        <p:pic>
          <p:nvPicPr>
            <p:cNvPr id="7" name="Picture 6">
              <a:extLst>
                <a:ext uri="{FF2B5EF4-FFF2-40B4-BE49-F238E27FC236}">
                  <a16:creationId xmlns:a16="http://schemas.microsoft.com/office/drawing/2014/main" id="{1CB693E0-502A-37E7-8A90-26CB253DCC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95120" y="2553531"/>
              <a:ext cx="1028498" cy="975256"/>
            </a:xfrm>
            <a:prstGeom prst="rect">
              <a:avLst/>
            </a:prstGeom>
            <a:effectLst>
              <a:outerShdw blurRad="101600" dist="76200" dir="8100000" algn="tr" rotWithShape="0">
                <a:prstClr val="black">
                  <a:alpha val="40000"/>
                </a:prstClr>
              </a:outerShdw>
            </a:effectLst>
          </p:spPr>
        </p:pic>
        <p:pic>
          <p:nvPicPr>
            <p:cNvPr id="8" name="Picture 7">
              <a:extLst>
                <a:ext uri="{FF2B5EF4-FFF2-40B4-BE49-F238E27FC236}">
                  <a16:creationId xmlns:a16="http://schemas.microsoft.com/office/drawing/2014/main" id="{6FC73E9B-3DED-8CE8-A2CA-004D901FD31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02239" y="2418119"/>
              <a:ext cx="1498851" cy="1246080"/>
            </a:xfrm>
            <a:prstGeom prst="rect">
              <a:avLst/>
            </a:prstGeom>
            <a:effectLst>
              <a:outerShdw blurRad="101600" dist="76200" dir="8100000" algn="tr" rotWithShape="0">
                <a:prstClr val="black">
                  <a:alpha val="40000"/>
                </a:prstClr>
              </a:outerShdw>
            </a:effectLst>
          </p:spPr>
        </p:pic>
        <p:pic>
          <p:nvPicPr>
            <p:cNvPr id="9" name="Picture 8">
              <a:extLst>
                <a:ext uri="{FF2B5EF4-FFF2-40B4-BE49-F238E27FC236}">
                  <a16:creationId xmlns:a16="http://schemas.microsoft.com/office/drawing/2014/main" id="{6D484BB3-1613-BB8E-8609-D85D95DE8DD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20086" y="1724081"/>
              <a:ext cx="1153507" cy="1473359"/>
            </a:xfrm>
            <a:prstGeom prst="rect">
              <a:avLst/>
            </a:prstGeom>
            <a:effectLst>
              <a:outerShdw blurRad="101600" dist="76200" dir="8100000" algn="tr" rotWithShape="0">
                <a:prstClr val="black">
                  <a:alpha val="40000"/>
                </a:prstClr>
              </a:outerShdw>
            </a:effectLst>
          </p:spPr>
        </p:pic>
        <p:pic>
          <p:nvPicPr>
            <p:cNvPr id="10" name="Picture 9">
              <a:extLst>
                <a:ext uri="{FF2B5EF4-FFF2-40B4-BE49-F238E27FC236}">
                  <a16:creationId xmlns:a16="http://schemas.microsoft.com/office/drawing/2014/main" id="{7ACDD4B2-C8A0-040A-0C3D-96DAC2B9503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98613" y="4019376"/>
              <a:ext cx="1401567" cy="989925"/>
            </a:xfrm>
            <a:prstGeom prst="rect">
              <a:avLst/>
            </a:prstGeom>
            <a:effectLst>
              <a:outerShdw blurRad="101600" dist="76200" dir="8100000" algn="tr" rotWithShape="0">
                <a:prstClr val="black">
                  <a:alpha val="40000"/>
                </a:prstClr>
              </a:outerShdw>
            </a:effectLst>
          </p:spPr>
        </p:pic>
        <p:pic>
          <p:nvPicPr>
            <p:cNvPr id="11" name="Picture 10">
              <a:extLst>
                <a:ext uri="{FF2B5EF4-FFF2-40B4-BE49-F238E27FC236}">
                  <a16:creationId xmlns:a16="http://schemas.microsoft.com/office/drawing/2014/main" id="{2763D49F-5A27-A069-3B30-BD8B2BA3452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909369" y="3681433"/>
              <a:ext cx="1184934" cy="1327868"/>
            </a:xfrm>
            <a:prstGeom prst="rect">
              <a:avLst/>
            </a:prstGeom>
            <a:effectLst>
              <a:outerShdw blurRad="101600" dist="76200" dir="8100000" algn="tr" rotWithShape="0">
                <a:prstClr val="black">
                  <a:alpha val="40000"/>
                </a:prstClr>
              </a:outerShdw>
            </a:effectLst>
          </p:spPr>
        </p:pic>
      </p:grpSp>
      <p:pic>
        <p:nvPicPr>
          <p:cNvPr id="17" name="Picture 16">
            <a:extLst>
              <a:ext uri="{FF2B5EF4-FFF2-40B4-BE49-F238E27FC236}">
                <a16:creationId xmlns:a16="http://schemas.microsoft.com/office/drawing/2014/main" id="{55620B9B-DCED-79A6-151E-D70D33C1A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1039" y="4963101"/>
            <a:ext cx="1142935" cy="1142935"/>
          </a:xfrm>
          <a:prstGeom prst="rect">
            <a:avLst/>
          </a:prstGeom>
        </p:spPr>
      </p:pic>
      <p:pic>
        <p:nvPicPr>
          <p:cNvPr id="19" name="Picture 2" descr="Logo Design for HMS or HMS-Rademacher by MOH Studio | Design #18047913">
            <a:extLst>
              <a:ext uri="{FF2B5EF4-FFF2-40B4-BE49-F238E27FC236}">
                <a16:creationId xmlns:a16="http://schemas.microsoft.com/office/drawing/2014/main" id="{BCD07117-6C98-D5FA-8A10-8FEDBB1801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70081" y="-1"/>
            <a:ext cx="2019300" cy="1325563"/>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5CF7099B-80A4-5491-F431-A0265B2895F6}"/>
              </a:ext>
            </a:extLst>
          </p:cNvPr>
          <p:cNvSpPr/>
          <p:nvPr/>
        </p:nvSpPr>
        <p:spPr>
          <a:xfrm>
            <a:off x="1862821" y="459245"/>
            <a:ext cx="3442320" cy="522062"/>
          </a:xfrm>
          <a:prstGeom prst="rect">
            <a:avLst/>
          </a:prstGeom>
          <a:solidFill>
            <a:srgbClr val="715180"/>
          </a:solidFill>
          <a:ln>
            <a:noFill/>
          </a:ln>
          <a:effectLst>
            <a:outerShdw blurRad="1016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E70B9A2-CB63-4BE1-6C97-ED9D600C71C1}"/>
              </a:ext>
            </a:extLst>
          </p:cNvPr>
          <p:cNvSpPr txBox="1"/>
          <p:nvPr/>
        </p:nvSpPr>
        <p:spPr>
          <a:xfrm>
            <a:off x="1900645" y="459245"/>
            <a:ext cx="34423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Fira Sans" panose="020B0503050000020004" pitchFamily="34" charset="0"/>
                <a:ea typeface="Fira Sans" panose="020B0503050000020004" pitchFamily="34" charset="0"/>
                <a:cs typeface="+mn-cs"/>
              </a:rPr>
              <a:t>Hotel </a:t>
            </a:r>
            <a:r>
              <a:rPr kumimoji="0" lang="en-US" sz="2400" b="1" i="0" u="none" strike="noStrike" kern="1200" cap="none" spc="0" normalizeH="0" baseline="0" noProof="0" dirty="0">
                <a:ln>
                  <a:noFill/>
                </a:ln>
                <a:solidFill>
                  <a:prstClr val="white"/>
                </a:solidFill>
                <a:effectLst/>
                <a:uLnTx/>
                <a:uFillTx/>
                <a:latin typeface="Fira Sans" panose="020B0503050000020004" pitchFamily="34" charset="0"/>
                <a:ea typeface="Fira Sans" panose="020B0503050000020004" pitchFamily="34" charset="0"/>
                <a:cs typeface="+mn-cs"/>
              </a:rPr>
              <a:t>Management</a:t>
            </a:r>
            <a:r>
              <a:rPr kumimoji="0" lang="en-US" sz="1800" b="1" i="0" u="none" strike="noStrike" kern="1200" cap="none" spc="0" normalizeH="0" baseline="0" noProof="0" dirty="0">
                <a:ln>
                  <a:noFill/>
                </a:ln>
                <a:solidFill>
                  <a:prstClr val="white"/>
                </a:solidFill>
                <a:effectLst/>
                <a:uLnTx/>
                <a:uFillTx/>
                <a:latin typeface="Fira Sans" panose="020B0503050000020004" pitchFamily="34" charset="0"/>
                <a:ea typeface="Fira Sans" panose="020B0503050000020004" pitchFamily="34" charset="0"/>
                <a:cs typeface="+mn-cs"/>
              </a:rPr>
              <a:t> System</a:t>
            </a:r>
            <a:endParaRPr kumimoji="0" lang="en-US" sz="1800" b="1" i="0" u="none" strike="noStrike" kern="1200" cap="none" spc="0" normalizeH="0" baseline="0" noProof="0" dirty="0">
              <a:ln>
                <a:noFill/>
              </a:ln>
              <a:solidFill>
                <a:prstClr val="white"/>
              </a:solidFill>
              <a:effectLst/>
              <a:uLnTx/>
              <a:uFillTx/>
              <a:latin typeface="Arial" panose="020B0604020202020204" pitchFamily="34" charset="0"/>
              <a:ea typeface="Fira Sans" panose="020B0503050000020004" pitchFamily="34" charset="0"/>
              <a:cs typeface="Arial" panose="020B0604020202020204" pitchFamily="34" charset="0"/>
            </a:endParaRPr>
          </a:p>
        </p:txBody>
      </p:sp>
      <p:sp>
        <p:nvSpPr>
          <p:cNvPr id="25" name="TextBox 24">
            <a:extLst>
              <a:ext uri="{FF2B5EF4-FFF2-40B4-BE49-F238E27FC236}">
                <a16:creationId xmlns:a16="http://schemas.microsoft.com/office/drawing/2014/main" id="{986C09EF-FA0E-1168-0906-D30313CEB76E}"/>
              </a:ext>
            </a:extLst>
          </p:cNvPr>
          <p:cNvSpPr txBox="1"/>
          <p:nvPr/>
        </p:nvSpPr>
        <p:spPr>
          <a:xfrm>
            <a:off x="378265" y="3115111"/>
            <a:ext cx="5849229" cy="3416320"/>
          </a:xfrm>
          <a:prstGeom prst="rect">
            <a:avLst/>
          </a:prstGeom>
          <a:noFill/>
        </p:spPr>
        <p:txBody>
          <a:bodyPr wrap="square" rtlCol="0">
            <a:spAutoFit/>
          </a:bodyPr>
          <a:lstStyle/>
          <a:p>
            <a:pPr algn="just"/>
            <a:r>
              <a:rPr lang="en-US" altLang="en-US" b="1" dirty="0">
                <a:solidFill>
                  <a:srgbClr val="373737"/>
                </a:solidFill>
                <a:latin typeface="Arial" panose="020B0604020202020204" pitchFamily="34" charset="0"/>
                <a:ea typeface="Fira Sans" panose="020B0503050000020004" pitchFamily="34" charset="0"/>
                <a:cs typeface="Arial" panose="020B0604020202020204" pitchFamily="34" charset="0"/>
              </a:rPr>
              <a:t>HMS, </a:t>
            </a:r>
            <a:r>
              <a:rPr lang="en-US" altLang="en-US" dirty="0">
                <a:solidFill>
                  <a:srgbClr val="373737"/>
                </a:solidFill>
                <a:latin typeface="Arial" panose="020B0604020202020204" pitchFamily="34" charset="0"/>
                <a:ea typeface="Fira Sans" panose="020B0503050000020004" pitchFamily="34" charset="0"/>
                <a:cs typeface="Arial" panose="020B0604020202020204" pitchFamily="34" charset="0"/>
              </a:rPr>
              <a:t>a flexible hotel management software that can</a:t>
            </a:r>
          </a:p>
          <a:p>
            <a:pPr algn="just"/>
            <a:r>
              <a:rPr lang="en-US" altLang="en-US" dirty="0">
                <a:solidFill>
                  <a:srgbClr val="373737"/>
                </a:solidFill>
                <a:latin typeface="Arial" panose="020B0604020202020204" pitchFamily="34" charset="0"/>
                <a:ea typeface="Fira Sans" panose="020B0503050000020004" pitchFamily="34" charset="0"/>
                <a:cs typeface="Arial" panose="020B0604020202020204" pitchFamily="34" charset="0"/>
              </a:rPr>
              <a:t>Manage the hotel records efficiently. It stores all the customers related data such as name, address, phone number, email, etc.. And booking related information like check in date and time period, etc..</a:t>
            </a:r>
          </a:p>
          <a:p>
            <a:pPr algn="just"/>
            <a:endParaRPr lang="en-US" altLang="en-US" dirty="0">
              <a:solidFill>
                <a:srgbClr val="373737"/>
              </a:solidFill>
              <a:latin typeface="Arial" panose="020B0604020202020204" pitchFamily="34" charset="0"/>
              <a:ea typeface="Fira Sans" panose="020B0503050000020004" pitchFamily="34" charset="0"/>
              <a:cs typeface="Arial" panose="020B0604020202020204" pitchFamily="34" charset="0"/>
            </a:endParaRPr>
          </a:p>
          <a:p>
            <a:pPr algn="just"/>
            <a:r>
              <a:rPr lang="en-US" altLang="en-US" dirty="0">
                <a:solidFill>
                  <a:srgbClr val="373737"/>
                </a:solidFill>
                <a:latin typeface="Arial" panose="020B0604020202020204" pitchFamily="34" charset="0"/>
                <a:ea typeface="Fira Sans" panose="020B0503050000020004" pitchFamily="34" charset="0"/>
                <a:cs typeface="Arial" panose="020B0604020202020204" pitchFamily="34" charset="0"/>
              </a:rPr>
              <a:t>A comprehensive solution in Property Management Systems (PMS) for hotels, hotel chains, resorts, motels, Restaurants, cafés, inns, etc.</a:t>
            </a:r>
          </a:p>
          <a:p>
            <a:pPr algn="just"/>
            <a:endParaRPr lang="en-US" dirty="0">
              <a:solidFill>
                <a:srgbClr val="373737"/>
              </a:solidFill>
              <a:latin typeface="Arial" panose="020B0604020202020204" pitchFamily="34" charset="0"/>
              <a:ea typeface="Fira Sans" panose="020B0503050000020004" pitchFamily="34" charset="0"/>
              <a:cs typeface="Arial" panose="020B0604020202020204" pitchFamily="34" charset="0"/>
            </a:endParaRPr>
          </a:p>
          <a:p>
            <a:pPr algn="just"/>
            <a:r>
              <a:rPr lang="en-US" dirty="0">
                <a:solidFill>
                  <a:srgbClr val="373737"/>
                </a:solidFill>
                <a:latin typeface="Arial" panose="020B0604020202020204" pitchFamily="34" charset="0"/>
                <a:ea typeface="Fira Sans" panose="020B0503050000020004" pitchFamily="34" charset="0"/>
                <a:cs typeface="Arial" panose="020B0604020202020204" pitchFamily="34" charset="0"/>
              </a:rPr>
              <a:t>The language used in this project </a:t>
            </a:r>
            <a:r>
              <a:rPr lang="en-US">
                <a:solidFill>
                  <a:srgbClr val="373737"/>
                </a:solidFill>
                <a:latin typeface="Arial" panose="020B0604020202020204" pitchFamily="34" charset="0"/>
                <a:ea typeface="Fira Sans" panose="020B0503050000020004" pitchFamily="34" charset="0"/>
                <a:cs typeface="Arial" panose="020B0604020202020204" pitchFamily="34" charset="0"/>
              </a:rPr>
              <a:t>is C.</a:t>
            </a:r>
            <a:endParaRPr lang="en-US" dirty="0">
              <a:solidFill>
                <a:srgbClr val="373737"/>
              </a:solidFill>
              <a:latin typeface="Arial" panose="020B0604020202020204" pitchFamily="34" charset="0"/>
              <a:ea typeface="Fira Sans" panose="020B05030500000200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150908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999F-A6A6-5205-5978-826A9861E7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038039-C25D-99E3-95EA-790152601B6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5C628C8-46FB-B45D-42C0-D3688E15F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2619" y="0"/>
            <a:ext cx="12192000" cy="6857999"/>
          </a:xfrm>
          <a:prstGeom prst="rect">
            <a:avLst/>
          </a:prstGeom>
        </p:spPr>
      </p:pic>
      <p:pic>
        <p:nvPicPr>
          <p:cNvPr id="7" name="Picture 2" descr="Logo Design for HMS or HMS-Rademacher by MOH Studio | Design #18047913">
            <a:extLst>
              <a:ext uri="{FF2B5EF4-FFF2-40B4-BE49-F238E27FC236}">
                <a16:creationId xmlns:a16="http://schemas.microsoft.com/office/drawing/2014/main" id="{1E155F6C-6C9C-A4C7-E63F-DE7EE500A9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0081" y="-1"/>
            <a:ext cx="2019300" cy="13255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763F0D6-E6CD-883C-47AA-78DC1EDA78A9}"/>
              </a:ext>
            </a:extLst>
          </p:cNvPr>
          <p:cNvSpPr/>
          <p:nvPr/>
        </p:nvSpPr>
        <p:spPr>
          <a:xfrm>
            <a:off x="1862821" y="459245"/>
            <a:ext cx="2509154" cy="522062"/>
          </a:xfrm>
          <a:prstGeom prst="rect">
            <a:avLst/>
          </a:prstGeom>
          <a:solidFill>
            <a:srgbClr val="715180"/>
          </a:solidFill>
          <a:ln>
            <a:noFill/>
          </a:ln>
          <a:effectLst>
            <a:outerShdw blurRad="1016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OBJECTIVE</a:t>
            </a:r>
          </a:p>
        </p:txBody>
      </p:sp>
      <p:pic>
        <p:nvPicPr>
          <p:cNvPr id="9" name="Picture 8">
            <a:extLst>
              <a:ext uri="{FF2B5EF4-FFF2-40B4-BE49-F238E27FC236}">
                <a16:creationId xmlns:a16="http://schemas.microsoft.com/office/drawing/2014/main" id="{9B83EF16-9ED7-E7D0-8816-1C271BD91A1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91951" y="2810106"/>
            <a:ext cx="3813661" cy="3813661"/>
          </a:xfrm>
          <a:prstGeom prst="rect">
            <a:avLst/>
          </a:prstGeom>
          <a:effectLst>
            <a:outerShdw blurRad="101600" dist="76200" dir="8100000" algn="tr" rotWithShape="0">
              <a:prstClr val="black">
                <a:alpha val="40000"/>
              </a:prstClr>
            </a:outerShdw>
          </a:effectLst>
        </p:spPr>
      </p:pic>
      <p:sp>
        <p:nvSpPr>
          <p:cNvPr id="10" name="TextBox 9">
            <a:extLst>
              <a:ext uri="{FF2B5EF4-FFF2-40B4-BE49-F238E27FC236}">
                <a16:creationId xmlns:a16="http://schemas.microsoft.com/office/drawing/2014/main" id="{9D20DC07-A6A8-30AB-F4A2-86368C09909C}"/>
              </a:ext>
            </a:extLst>
          </p:cNvPr>
          <p:cNvSpPr txBox="1"/>
          <p:nvPr/>
        </p:nvSpPr>
        <p:spPr>
          <a:xfrm>
            <a:off x="838200" y="2314575"/>
            <a:ext cx="7972425" cy="3205108"/>
          </a:xfrm>
          <a:prstGeom prst="rect">
            <a:avLst/>
          </a:prstGeom>
          <a:noFill/>
        </p:spPr>
        <p:txBody>
          <a:bodyPr wrap="square" rtlCol="0">
            <a:spAutoFit/>
          </a:bodyPr>
          <a:lstStyle/>
          <a:p>
            <a:pPr lvl="0">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objectives accomplished after the completion of this project are: - </a:t>
            </a:r>
          </a:p>
          <a:p>
            <a:pPr lvl="0">
              <a:lnSpc>
                <a:spcPct val="107000"/>
              </a:lnSpc>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Gathering more knowledge about c and how to implement in my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Taking ideas from different websites, which have explained the concept.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Resolving the issues while implementing the codes and comparing it with the other codes to get the better result.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Finding the best way to represent the time date format.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Taking ideas from different websites (such as colour, format).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90329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55EB-8CE8-3099-599B-33E3FB3E975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BF1F1DD-0CA1-AE25-B2BB-5D862C9ABED7}"/>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D60AE3BA-BB48-713B-1BB3-086AA4272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2619" y="0"/>
            <a:ext cx="12192000" cy="6857999"/>
          </a:xfrm>
          <a:prstGeom prst="rect">
            <a:avLst/>
          </a:prstGeom>
        </p:spPr>
      </p:pic>
      <p:pic>
        <p:nvPicPr>
          <p:cNvPr id="7" name="Picture 6">
            <a:extLst>
              <a:ext uri="{FF2B5EF4-FFF2-40B4-BE49-F238E27FC236}">
                <a16:creationId xmlns:a16="http://schemas.microsoft.com/office/drawing/2014/main" id="{77EFB129-2835-F244-1DA0-ED0FE6E042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57" y="4350000"/>
            <a:ext cx="3784205" cy="2542683"/>
          </a:xfrm>
          <a:prstGeom prst="rect">
            <a:avLst/>
          </a:prstGeom>
        </p:spPr>
      </p:pic>
      <p:pic>
        <p:nvPicPr>
          <p:cNvPr id="8" name="Picture 7">
            <a:extLst>
              <a:ext uri="{FF2B5EF4-FFF2-40B4-BE49-F238E27FC236}">
                <a16:creationId xmlns:a16="http://schemas.microsoft.com/office/drawing/2014/main" id="{E1A91471-EE28-E969-19BC-DC7EE0F111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3769029" y="6371954"/>
            <a:ext cx="4254656" cy="2858788"/>
          </a:xfrm>
          <a:prstGeom prst="rect">
            <a:avLst/>
          </a:prstGeom>
        </p:spPr>
      </p:pic>
      <p:pic>
        <p:nvPicPr>
          <p:cNvPr id="9" name="Picture 8">
            <a:extLst>
              <a:ext uri="{FF2B5EF4-FFF2-40B4-BE49-F238E27FC236}">
                <a16:creationId xmlns:a16="http://schemas.microsoft.com/office/drawing/2014/main" id="{A65E5525-2388-C831-C487-BAC6E95EE67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61600" y="2056183"/>
            <a:ext cx="2190994" cy="4318328"/>
          </a:xfrm>
          <a:prstGeom prst="rect">
            <a:avLst/>
          </a:prstGeom>
          <a:effectLst>
            <a:outerShdw blurRad="101600" dist="76200" dir="8100000" algn="tr" rotWithShape="0">
              <a:prstClr val="black">
                <a:alpha val="59000"/>
              </a:prstClr>
            </a:outerShdw>
          </a:effectLst>
        </p:spPr>
      </p:pic>
      <p:sp>
        <p:nvSpPr>
          <p:cNvPr id="13" name="Flowchart: Alternate Process 12">
            <a:extLst>
              <a:ext uri="{FF2B5EF4-FFF2-40B4-BE49-F238E27FC236}">
                <a16:creationId xmlns:a16="http://schemas.microsoft.com/office/drawing/2014/main" id="{309EC3F3-18F1-698B-1DC3-1AA07ECDD697}"/>
              </a:ext>
            </a:extLst>
          </p:cNvPr>
          <p:cNvSpPr/>
          <p:nvPr/>
        </p:nvSpPr>
        <p:spPr>
          <a:xfrm>
            <a:off x="2812625" y="2851109"/>
            <a:ext cx="1941264" cy="475933"/>
          </a:xfrm>
          <a:prstGeom prst="flowChartAlternateProcess">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Arial" panose="020B0604020202020204" pitchFamily="34" charset="0"/>
              <a:cs typeface="Arial" panose="020B0604020202020204" pitchFamily="34" charset="0"/>
            </a:endParaRPr>
          </a:p>
        </p:txBody>
      </p:sp>
      <p:sp>
        <p:nvSpPr>
          <p:cNvPr id="14" name="Flowchart: Alternate Process 13">
            <a:extLst>
              <a:ext uri="{FF2B5EF4-FFF2-40B4-BE49-F238E27FC236}">
                <a16:creationId xmlns:a16="http://schemas.microsoft.com/office/drawing/2014/main" id="{63A96CB7-3ACB-6C05-55E4-42CFC3CFE483}"/>
              </a:ext>
            </a:extLst>
          </p:cNvPr>
          <p:cNvSpPr/>
          <p:nvPr/>
        </p:nvSpPr>
        <p:spPr>
          <a:xfrm>
            <a:off x="2812625" y="2851109"/>
            <a:ext cx="1391644" cy="485712"/>
          </a:xfrm>
          <a:prstGeom prst="flowChartAlternateProcess">
            <a:avLst/>
          </a:prstGeom>
          <a:solidFill>
            <a:srgbClr val="00909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User Module</a:t>
            </a:r>
          </a:p>
        </p:txBody>
      </p:sp>
      <p:pic>
        <p:nvPicPr>
          <p:cNvPr id="15" name="Picture 14">
            <a:extLst>
              <a:ext uri="{FF2B5EF4-FFF2-40B4-BE49-F238E27FC236}">
                <a16:creationId xmlns:a16="http://schemas.microsoft.com/office/drawing/2014/main" id="{29004FD1-E891-4D42-F0C9-E9CFF45A25E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28389" y="2903766"/>
            <a:ext cx="332453" cy="332453"/>
          </a:xfrm>
          <a:prstGeom prst="rect">
            <a:avLst/>
          </a:prstGeom>
          <a:effectLst>
            <a:outerShdw blurRad="50800" dist="38100" dir="8100000" algn="tr" rotWithShape="0">
              <a:prstClr val="black">
                <a:alpha val="40000"/>
              </a:prstClr>
            </a:outerShdw>
          </a:effectLst>
        </p:spPr>
      </p:pic>
      <p:sp>
        <p:nvSpPr>
          <p:cNvPr id="16" name="Oval 15">
            <a:extLst>
              <a:ext uri="{FF2B5EF4-FFF2-40B4-BE49-F238E27FC236}">
                <a16:creationId xmlns:a16="http://schemas.microsoft.com/office/drawing/2014/main" id="{9D3F4E3F-2E7E-FDAA-02A8-D8606EDB3FD8}"/>
              </a:ext>
            </a:extLst>
          </p:cNvPr>
          <p:cNvSpPr/>
          <p:nvPr/>
        </p:nvSpPr>
        <p:spPr>
          <a:xfrm>
            <a:off x="5016395" y="3031332"/>
            <a:ext cx="159657" cy="159657"/>
          </a:xfrm>
          <a:prstGeom prst="ellipse">
            <a:avLst/>
          </a:prstGeom>
          <a:solidFill>
            <a:srgbClr val="00909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26A4406E-1A54-8DB8-27A3-7E529A764D72}"/>
              </a:ext>
            </a:extLst>
          </p:cNvPr>
          <p:cNvSpPr/>
          <p:nvPr/>
        </p:nvSpPr>
        <p:spPr>
          <a:xfrm>
            <a:off x="1862822" y="459246"/>
            <a:ext cx="1556388" cy="536118"/>
          </a:xfrm>
          <a:prstGeom prst="rect">
            <a:avLst/>
          </a:prstGeom>
          <a:solidFill>
            <a:srgbClr val="715180"/>
          </a:solidFill>
          <a:ln>
            <a:noFill/>
          </a:ln>
          <a:effectLst>
            <a:outerShdw blurRad="1016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E0EA8F13-599A-C8E2-A666-5562A4C4FD2D}"/>
              </a:ext>
            </a:extLst>
          </p:cNvPr>
          <p:cNvSpPr txBox="1"/>
          <p:nvPr/>
        </p:nvSpPr>
        <p:spPr>
          <a:xfrm>
            <a:off x="2019300" y="509174"/>
            <a:ext cx="1304925" cy="646331"/>
          </a:xfrm>
          <a:prstGeom prst="rect">
            <a:avLst/>
          </a:prstGeom>
          <a:noFill/>
        </p:spPr>
        <p:txBody>
          <a:bodyPr wrap="square" rtlCol="0">
            <a:spAutoFit/>
          </a:bodyPr>
          <a:lstStyle/>
          <a:p>
            <a:r>
              <a:rPr lang="en-US" b="1" dirty="0">
                <a:solidFill>
                  <a:schemeClr val="bg1"/>
                </a:solidFill>
                <a:latin typeface="Arial" panose="020B0604020202020204" pitchFamily="34" charset="0"/>
                <a:ea typeface="Fira Sans" panose="020B0503050000020004" pitchFamily="34" charset="0"/>
                <a:cs typeface="Arial" panose="020B0604020202020204" pitchFamily="34" charset="0"/>
              </a:rPr>
              <a:t>Modules</a:t>
            </a:r>
          </a:p>
          <a:p>
            <a:endParaRPr lang="en-IN" dirty="0"/>
          </a:p>
        </p:txBody>
      </p:sp>
      <p:sp>
        <p:nvSpPr>
          <p:cNvPr id="20" name="Flowchart: Alternate Process 19">
            <a:extLst>
              <a:ext uri="{FF2B5EF4-FFF2-40B4-BE49-F238E27FC236}">
                <a16:creationId xmlns:a16="http://schemas.microsoft.com/office/drawing/2014/main" id="{CA93F6A8-1249-095C-7DF9-3B7E110ADB9B}"/>
              </a:ext>
            </a:extLst>
          </p:cNvPr>
          <p:cNvSpPr/>
          <p:nvPr/>
        </p:nvSpPr>
        <p:spPr>
          <a:xfrm>
            <a:off x="7923839" y="2873195"/>
            <a:ext cx="1941264" cy="475933"/>
          </a:xfrm>
          <a:prstGeom prst="flowChartAlternateProcess">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Arial" panose="020B0604020202020204" pitchFamily="34" charset="0"/>
              <a:cs typeface="Arial" panose="020B0604020202020204" pitchFamily="34" charset="0"/>
            </a:endParaRPr>
          </a:p>
        </p:txBody>
      </p:sp>
      <p:sp>
        <p:nvSpPr>
          <p:cNvPr id="21" name="Flowchart: Alternate Process 20">
            <a:extLst>
              <a:ext uri="{FF2B5EF4-FFF2-40B4-BE49-F238E27FC236}">
                <a16:creationId xmlns:a16="http://schemas.microsoft.com/office/drawing/2014/main" id="{CBE191E5-2A9B-5C82-C8E3-F21115809862}"/>
              </a:ext>
            </a:extLst>
          </p:cNvPr>
          <p:cNvSpPr/>
          <p:nvPr/>
        </p:nvSpPr>
        <p:spPr>
          <a:xfrm>
            <a:off x="8467851" y="2876756"/>
            <a:ext cx="1496252" cy="482285"/>
          </a:xfrm>
          <a:prstGeom prst="flowChartAlternateProcess">
            <a:avLst/>
          </a:prstGeom>
          <a:solidFill>
            <a:srgbClr val="00909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Employee Module</a:t>
            </a:r>
          </a:p>
        </p:txBody>
      </p:sp>
      <p:sp>
        <p:nvSpPr>
          <p:cNvPr id="22" name="Flowchart: Alternate Process 21">
            <a:extLst>
              <a:ext uri="{FF2B5EF4-FFF2-40B4-BE49-F238E27FC236}">
                <a16:creationId xmlns:a16="http://schemas.microsoft.com/office/drawing/2014/main" id="{8C5D2DB9-BE52-596B-15A0-7E0264A1D3F1}"/>
              </a:ext>
            </a:extLst>
          </p:cNvPr>
          <p:cNvSpPr/>
          <p:nvPr/>
        </p:nvSpPr>
        <p:spPr>
          <a:xfrm>
            <a:off x="7875238" y="4692526"/>
            <a:ext cx="1941264" cy="475933"/>
          </a:xfrm>
          <a:prstGeom prst="flowChartAlternateProcess">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Arial" panose="020B0604020202020204" pitchFamily="34" charset="0"/>
              <a:cs typeface="Arial" panose="020B0604020202020204" pitchFamily="34" charset="0"/>
            </a:endParaRPr>
          </a:p>
        </p:txBody>
      </p:sp>
      <p:sp>
        <p:nvSpPr>
          <p:cNvPr id="23" name="Flowchart: Alternate Process 22">
            <a:extLst>
              <a:ext uri="{FF2B5EF4-FFF2-40B4-BE49-F238E27FC236}">
                <a16:creationId xmlns:a16="http://schemas.microsoft.com/office/drawing/2014/main" id="{0BE715AF-CF04-ED1F-7944-9393AF7FF0F5}"/>
              </a:ext>
            </a:extLst>
          </p:cNvPr>
          <p:cNvSpPr/>
          <p:nvPr/>
        </p:nvSpPr>
        <p:spPr>
          <a:xfrm>
            <a:off x="8443477" y="4697156"/>
            <a:ext cx="1860250" cy="493193"/>
          </a:xfrm>
          <a:prstGeom prst="flowChartAlternateProcess">
            <a:avLst/>
          </a:prstGeom>
          <a:solidFill>
            <a:srgbClr val="00909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Item Master Module</a:t>
            </a:r>
          </a:p>
        </p:txBody>
      </p:sp>
      <p:sp>
        <p:nvSpPr>
          <p:cNvPr id="24" name="Flowchart: Alternate Process 23">
            <a:extLst>
              <a:ext uri="{FF2B5EF4-FFF2-40B4-BE49-F238E27FC236}">
                <a16:creationId xmlns:a16="http://schemas.microsoft.com/office/drawing/2014/main" id="{5063F517-B7A8-2307-5B88-812D8F8F184E}"/>
              </a:ext>
            </a:extLst>
          </p:cNvPr>
          <p:cNvSpPr/>
          <p:nvPr/>
        </p:nvSpPr>
        <p:spPr>
          <a:xfrm>
            <a:off x="2824141" y="4593122"/>
            <a:ext cx="1941264" cy="475933"/>
          </a:xfrm>
          <a:prstGeom prst="flowChartAlternateProcess">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Arial" panose="020B0604020202020204" pitchFamily="34" charset="0"/>
              <a:cs typeface="Arial" panose="020B0604020202020204" pitchFamily="34" charset="0"/>
            </a:endParaRPr>
          </a:p>
        </p:txBody>
      </p:sp>
      <p:sp>
        <p:nvSpPr>
          <p:cNvPr id="26" name="Flowchart: Alternate Process 25">
            <a:extLst>
              <a:ext uri="{FF2B5EF4-FFF2-40B4-BE49-F238E27FC236}">
                <a16:creationId xmlns:a16="http://schemas.microsoft.com/office/drawing/2014/main" id="{AB0159FC-6233-25ED-835A-AAB72049A4B4}"/>
              </a:ext>
            </a:extLst>
          </p:cNvPr>
          <p:cNvSpPr/>
          <p:nvPr/>
        </p:nvSpPr>
        <p:spPr>
          <a:xfrm>
            <a:off x="2817427" y="4583343"/>
            <a:ext cx="1391644" cy="485712"/>
          </a:xfrm>
          <a:prstGeom prst="flowChartAlternateProcess">
            <a:avLst/>
          </a:prstGeom>
          <a:solidFill>
            <a:srgbClr val="00909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Report Module</a:t>
            </a:r>
          </a:p>
        </p:txBody>
      </p:sp>
      <p:pic>
        <p:nvPicPr>
          <p:cNvPr id="28" name="Picture 27">
            <a:extLst>
              <a:ext uri="{FF2B5EF4-FFF2-40B4-BE49-F238E27FC236}">
                <a16:creationId xmlns:a16="http://schemas.microsoft.com/office/drawing/2014/main" id="{C9A19033-7A4E-D4FC-836E-FE2BA2CD24F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06107" y="4634661"/>
            <a:ext cx="332453" cy="332453"/>
          </a:xfrm>
          <a:prstGeom prst="rect">
            <a:avLst/>
          </a:prstGeom>
          <a:effectLst>
            <a:outerShdw blurRad="50800" dist="38100" dir="8100000" algn="tr" rotWithShape="0">
              <a:prstClr val="black">
                <a:alpha val="40000"/>
              </a:prstClr>
            </a:outerShdw>
          </a:effectLst>
        </p:spPr>
      </p:pic>
      <p:pic>
        <p:nvPicPr>
          <p:cNvPr id="29" name="Picture 28">
            <a:extLst>
              <a:ext uri="{FF2B5EF4-FFF2-40B4-BE49-F238E27FC236}">
                <a16:creationId xmlns:a16="http://schemas.microsoft.com/office/drawing/2014/main" id="{5AEF9095-A55F-9B26-85B0-CCF7C121C2D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6398" y="2897972"/>
            <a:ext cx="332453" cy="332453"/>
          </a:xfrm>
          <a:prstGeom prst="rect">
            <a:avLst/>
          </a:prstGeom>
          <a:effectLst>
            <a:outerShdw blurRad="50800" dist="38100" dir="8100000" algn="tr" rotWithShape="0">
              <a:prstClr val="black">
                <a:alpha val="40000"/>
              </a:prstClr>
            </a:outerShdw>
          </a:effectLst>
        </p:spPr>
      </p:pic>
      <p:pic>
        <p:nvPicPr>
          <p:cNvPr id="30" name="Picture 29">
            <a:extLst>
              <a:ext uri="{FF2B5EF4-FFF2-40B4-BE49-F238E27FC236}">
                <a16:creationId xmlns:a16="http://schemas.microsoft.com/office/drawing/2014/main" id="{21EA4C06-C2CE-CF12-F41A-F34312D730A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23685" y="4746803"/>
            <a:ext cx="332453" cy="332453"/>
          </a:xfrm>
          <a:prstGeom prst="rect">
            <a:avLst/>
          </a:prstGeom>
          <a:effectLst>
            <a:outerShdw blurRad="50800" dist="38100" dir="8100000" algn="tr" rotWithShape="0">
              <a:prstClr val="black">
                <a:alpha val="40000"/>
              </a:prstClr>
            </a:outerShdw>
          </a:effectLst>
        </p:spPr>
      </p:pic>
      <p:sp>
        <p:nvSpPr>
          <p:cNvPr id="31" name="Oval 30">
            <a:extLst>
              <a:ext uri="{FF2B5EF4-FFF2-40B4-BE49-F238E27FC236}">
                <a16:creationId xmlns:a16="http://schemas.microsoft.com/office/drawing/2014/main" id="{1550382F-CAF9-CE56-D206-CCEA2CC497DC}"/>
              </a:ext>
            </a:extLst>
          </p:cNvPr>
          <p:cNvSpPr/>
          <p:nvPr/>
        </p:nvSpPr>
        <p:spPr>
          <a:xfrm>
            <a:off x="7533658" y="4833202"/>
            <a:ext cx="159657" cy="159657"/>
          </a:xfrm>
          <a:prstGeom prst="ellipse">
            <a:avLst/>
          </a:prstGeom>
          <a:solidFill>
            <a:srgbClr val="00909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Arial" panose="020B0604020202020204" pitchFamily="34" charset="0"/>
              <a:cs typeface="Arial" panose="020B0604020202020204" pitchFamily="34" charset="0"/>
            </a:endParaRPr>
          </a:p>
        </p:txBody>
      </p:sp>
      <p:sp>
        <p:nvSpPr>
          <p:cNvPr id="32" name="Oval 31">
            <a:extLst>
              <a:ext uri="{FF2B5EF4-FFF2-40B4-BE49-F238E27FC236}">
                <a16:creationId xmlns:a16="http://schemas.microsoft.com/office/drawing/2014/main" id="{DDA3A985-795C-09FC-C42F-39BFAFEA3A56}"/>
              </a:ext>
            </a:extLst>
          </p:cNvPr>
          <p:cNvSpPr/>
          <p:nvPr/>
        </p:nvSpPr>
        <p:spPr>
          <a:xfrm>
            <a:off x="5018749" y="4833200"/>
            <a:ext cx="159657" cy="159657"/>
          </a:xfrm>
          <a:prstGeom prst="ellipse">
            <a:avLst/>
          </a:prstGeom>
          <a:solidFill>
            <a:srgbClr val="00909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Arial" panose="020B0604020202020204" pitchFamily="34" charset="0"/>
              <a:cs typeface="Arial" panose="020B0604020202020204" pitchFamily="34" charset="0"/>
            </a:endParaRPr>
          </a:p>
        </p:txBody>
      </p:sp>
      <p:sp>
        <p:nvSpPr>
          <p:cNvPr id="33" name="Oval 32">
            <a:extLst>
              <a:ext uri="{FF2B5EF4-FFF2-40B4-BE49-F238E27FC236}">
                <a16:creationId xmlns:a16="http://schemas.microsoft.com/office/drawing/2014/main" id="{1AEA1274-6B3E-EE88-16E3-E2595CCF6FAD}"/>
              </a:ext>
            </a:extLst>
          </p:cNvPr>
          <p:cNvSpPr/>
          <p:nvPr/>
        </p:nvSpPr>
        <p:spPr>
          <a:xfrm>
            <a:off x="7561133" y="3031334"/>
            <a:ext cx="159657" cy="159657"/>
          </a:xfrm>
          <a:prstGeom prst="ellipse">
            <a:avLst/>
          </a:prstGeom>
          <a:solidFill>
            <a:srgbClr val="00909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Arial" panose="020B0604020202020204" pitchFamily="34" charset="0"/>
              <a:cs typeface="Arial" panose="020B0604020202020204" pitchFamily="34" charset="0"/>
            </a:endParaRPr>
          </a:p>
        </p:txBody>
      </p:sp>
      <p:sp>
        <p:nvSpPr>
          <p:cNvPr id="34" name="Flowchart: Alternate Process 33">
            <a:extLst>
              <a:ext uri="{FF2B5EF4-FFF2-40B4-BE49-F238E27FC236}">
                <a16:creationId xmlns:a16="http://schemas.microsoft.com/office/drawing/2014/main" id="{352C2DAF-ACC8-D44B-5A6E-538B16D56B18}"/>
              </a:ext>
            </a:extLst>
          </p:cNvPr>
          <p:cNvSpPr/>
          <p:nvPr/>
        </p:nvSpPr>
        <p:spPr>
          <a:xfrm>
            <a:off x="5396491" y="1206778"/>
            <a:ext cx="1941264" cy="475933"/>
          </a:xfrm>
          <a:prstGeom prst="flowChartAlternateProcess">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E902FACA-1395-B6A8-E9E6-4FB92A940F49}"/>
              </a:ext>
            </a:extLst>
          </p:cNvPr>
          <p:cNvSpPr/>
          <p:nvPr/>
        </p:nvSpPr>
        <p:spPr>
          <a:xfrm>
            <a:off x="5652305" y="1195932"/>
            <a:ext cx="1391644" cy="485712"/>
          </a:xfrm>
          <a:prstGeom prst="rect">
            <a:avLst/>
          </a:prstGeom>
          <a:solidFill>
            <a:srgbClr val="E132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Admin Module</a:t>
            </a:r>
          </a:p>
        </p:txBody>
      </p:sp>
      <p:sp>
        <p:nvSpPr>
          <p:cNvPr id="36" name="Oval 35">
            <a:extLst>
              <a:ext uri="{FF2B5EF4-FFF2-40B4-BE49-F238E27FC236}">
                <a16:creationId xmlns:a16="http://schemas.microsoft.com/office/drawing/2014/main" id="{4FB995A8-66C2-82C0-F4C4-ACBD4784B4A4}"/>
              </a:ext>
            </a:extLst>
          </p:cNvPr>
          <p:cNvSpPr/>
          <p:nvPr/>
        </p:nvSpPr>
        <p:spPr>
          <a:xfrm>
            <a:off x="6277269" y="1897343"/>
            <a:ext cx="159657" cy="159657"/>
          </a:xfrm>
          <a:prstGeom prst="ellipse">
            <a:avLst/>
          </a:prstGeom>
          <a:solidFill>
            <a:srgbClr val="E132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Arial" panose="020B0604020202020204" pitchFamily="34" charset="0"/>
              <a:cs typeface="Arial" panose="020B0604020202020204" pitchFamily="34" charset="0"/>
            </a:endParaRPr>
          </a:p>
        </p:txBody>
      </p:sp>
      <p:pic>
        <p:nvPicPr>
          <p:cNvPr id="37" name="Picture 36">
            <a:extLst>
              <a:ext uri="{FF2B5EF4-FFF2-40B4-BE49-F238E27FC236}">
                <a16:creationId xmlns:a16="http://schemas.microsoft.com/office/drawing/2014/main" id="{35515584-C92C-54DF-B1D9-59D8C5258B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00896" y="797322"/>
            <a:ext cx="332453" cy="332453"/>
          </a:xfrm>
          <a:prstGeom prst="rect">
            <a:avLst/>
          </a:prstGeom>
          <a:effectLst>
            <a:outerShdw blurRad="50800" dist="38100" dir="8100000" algn="tr" rotWithShape="0">
              <a:prstClr val="black">
                <a:alpha val="40000"/>
              </a:prstClr>
            </a:outerShdw>
          </a:effectLst>
        </p:spPr>
      </p:pic>
      <p:pic>
        <p:nvPicPr>
          <p:cNvPr id="39" name="Picture 2" descr="Logo Design for HMS or HMS-Rademacher by MOH Studio | Design #18047913">
            <a:extLst>
              <a:ext uri="{FF2B5EF4-FFF2-40B4-BE49-F238E27FC236}">
                <a16:creationId xmlns:a16="http://schemas.microsoft.com/office/drawing/2014/main" id="{0B4AC6EE-2CC4-AFBA-EBBB-5F17BDFD67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70081" y="-31493"/>
            <a:ext cx="2019300"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633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999F-A6A6-5205-5978-826A9861E7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038039-C25D-99E3-95EA-790152601B6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5C628C8-46FB-B45D-42C0-D3688E15F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2619" y="0"/>
            <a:ext cx="12192000" cy="6857999"/>
          </a:xfrm>
          <a:prstGeom prst="rect">
            <a:avLst/>
          </a:prstGeom>
        </p:spPr>
      </p:pic>
      <p:pic>
        <p:nvPicPr>
          <p:cNvPr id="7" name="Picture 2" descr="Logo Design for HMS or HMS-Rademacher by MOH Studio | Design #18047913">
            <a:extLst>
              <a:ext uri="{FF2B5EF4-FFF2-40B4-BE49-F238E27FC236}">
                <a16:creationId xmlns:a16="http://schemas.microsoft.com/office/drawing/2014/main" id="{1E155F6C-6C9C-A4C7-E63F-DE7EE500A9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0081" y="-1"/>
            <a:ext cx="2019300" cy="13255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763F0D6-E6CD-883C-47AA-78DC1EDA78A9}"/>
              </a:ext>
            </a:extLst>
          </p:cNvPr>
          <p:cNvSpPr/>
          <p:nvPr/>
        </p:nvSpPr>
        <p:spPr>
          <a:xfrm>
            <a:off x="1862821" y="459245"/>
            <a:ext cx="3442320" cy="522062"/>
          </a:xfrm>
          <a:prstGeom prst="rect">
            <a:avLst/>
          </a:prstGeom>
          <a:solidFill>
            <a:srgbClr val="715180"/>
          </a:solidFill>
          <a:ln>
            <a:noFill/>
          </a:ln>
          <a:effectLst>
            <a:outerShdw blurRad="1016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Screenshot(Welcome)</a:t>
            </a:r>
          </a:p>
        </p:txBody>
      </p:sp>
      <p:pic>
        <p:nvPicPr>
          <p:cNvPr id="4" name="Picture 3">
            <a:extLst>
              <a:ext uri="{FF2B5EF4-FFF2-40B4-BE49-F238E27FC236}">
                <a16:creationId xmlns:a16="http://schemas.microsoft.com/office/drawing/2014/main" id="{5F9C776A-7304-E44A-32EF-1DE71B6B91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91951" y="2810106"/>
            <a:ext cx="3813661" cy="3813661"/>
          </a:xfrm>
          <a:prstGeom prst="rect">
            <a:avLst/>
          </a:prstGeom>
          <a:effectLst>
            <a:outerShdw blurRad="101600" dist="76200" dir="8100000" algn="tr" rotWithShape="0">
              <a:prstClr val="black">
                <a:alpha val="40000"/>
              </a:prstClr>
            </a:outerShdw>
          </a:effectLst>
        </p:spPr>
      </p:pic>
      <p:pic>
        <p:nvPicPr>
          <p:cNvPr id="9" name="Picture 8">
            <a:extLst>
              <a:ext uri="{FF2B5EF4-FFF2-40B4-BE49-F238E27FC236}">
                <a16:creationId xmlns:a16="http://schemas.microsoft.com/office/drawing/2014/main" id="{696AACDF-BCED-6C7E-99B9-B9FA39406B4E}"/>
              </a:ext>
            </a:extLst>
          </p:cNvPr>
          <p:cNvPicPr>
            <a:picLocks noChangeAspect="1"/>
          </p:cNvPicPr>
          <p:nvPr/>
        </p:nvPicPr>
        <p:blipFill>
          <a:blip r:embed="rId5"/>
          <a:stretch>
            <a:fillRect/>
          </a:stretch>
        </p:blipFill>
        <p:spPr>
          <a:xfrm>
            <a:off x="606732" y="2515315"/>
            <a:ext cx="7475868" cy="4176122"/>
          </a:xfrm>
          <a:prstGeom prst="rect">
            <a:avLst/>
          </a:prstGeom>
        </p:spPr>
      </p:pic>
    </p:spTree>
    <p:extLst>
      <p:ext uri="{BB962C8B-B14F-4D97-AF65-F5344CB8AC3E}">
        <p14:creationId xmlns:p14="http://schemas.microsoft.com/office/powerpoint/2010/main" val="819282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999F-A6A6-5205-5978-826A9861E7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038039-C25D-99E3-95EA-790152601B6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5C628C8-46FB-B45D-42C0-D3688E15F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2619" y="0"/>
            <a:ext cx="12192000" cy="6857999"/>
          </a:xfrm>
          <a:prstGeom prst="rect">
            <a:avLst/>
          </a:prstGeom>
        </p:spPr>
      </p:pic>
      <p:pic>
        <p:nvPicPr>
          <p:cNvPr id="7" name="Picture 2" descr="Logo Design for HMS or HMS-Rademacher by MOH Studio | Design #18047913">
            <a:extLst>
              <a:ext uri="{FF2B5EF4-FFF2-40B4-BE49-F238E27FC236}">
                <a16:creationId xmlns:a16="http://schemas.microsoft.com/office/drawing/2014/main" id="{1E155F6C-6C9C-A4C7-E63F-DE7EE500A9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0081" y="-1"/>
            <a:ext cx="2019300" cy="13255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763F0D6-E6CD-883C-47AA-78DC1EDA78A9}"/>
              </a:ext>
            </a:extLst>
          </p:cNvPr>
          <p:cNvSpPr/>
          <p:nvPr/>
        </p:nvSpPr>
        <p:spPr>
          <a:xfrm>
            <a:off x="1862821" y="459245"/>
            <a:ext cx="3442320" cy="522062"/>
          </a:xfrm>
          <a:prstGeom prst="rect">
            <a:avLst/>
          </a:prstGeom>
          <a:solidFill>
            <a:srgbClr val="715180"/>
          </a:solidFill>
          <a:ln>
            <a:noFill/>
          </a:ln>
          <a:effectLst>
            <a:outerShdw blurRad="1016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Screenshot(Login Page)</a:t>
            </a:r>
          </a:p>
        </p:txBody>
      </p:sp>
      <p:pic>
        <p:nvPicPr>
          <p:cNvPr id="6" name="Picture 5">
            <a:extLst>
              <a:ext uri="{FF2B5EF4-FFF2-40B4-BE49-F238E27FC236}">
                <a16:creationId xmlns:a16="http://schemas.microsoft.com/office/drawing/2014/main" id="{F5CD4AA2-A9B6-89D9-3C6D-B7A5BE2FA0C0}"/>
              </a:ext>
            </a:extLst>
          </p:cNvPr>
          <p:cNvPicPr>
            <a:picLocks noChangeAspect="1"/>
          </p:cNvPicPr>
          <p:nvPr/>
        </p:nvPicPr>
        <p:blipFill>
          <a:blip r:embed="rId4"/>
          <a:stretch>
            <a:fillRect/>
          </a:stretch>
        </p:blipFill>
        <p:spPr>
          <a:xfrm>
            <a:off x="838200" y="3428999"/>
            <a:ext cx="6584251" cy="1066892"/>
          </a:xfrm>
          <a:prstGeom prst="rect">
            <a:avLst/>
          </a:prstGeom>
        </p:spPr>
      </p:pic>
      <p:pic>
        <p:nvPicPr>
          <p:cNvPr id="9" name="Picture 8">
            <a:extLst>
              <a:ext uri="{FF2B5EF4-FFF2-40B4-BE49-F238E27FC236}">
                <a16:creationId xmlns:a16="http://schemas.microsoft.com/office/drawing/2014/main" id="{6037BCBB-EC46-E7CD-EDE8-517EBFEEB5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91951" y="2810106"/>
            <a:ext cx="3813661" cy="3813661"/>
          </a:xfrm>
          <a:prstGeom prst="rect">
            <a:avLst/>
          </a:prstGeom>
          <a:effectLst>
            <a:outerShdw blurRad="101600" dist="76200" dir="8100000" algn="tr" rotWithShape="0">
              <a:prstClr val="black">
                <a:alpha val="40000"/>
              </a:prstClr>
            </a:outerShdw>
          </a:effectLst>
        </p:spPr>
      </p:pic>
    </p:spTree>
    <p:extLst>
      <p:ext uri="{BB962C8B-B14F-4D97-AF65-F5344CB8AC3E}">
        <p14:creationId xmlns:p14="http://schemas.microsoft.com/office/powerpoint/2010/main" val="2499667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999F-A6A6-5205-5978-826A9861E7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038039-C25D-99E3-95EA-790152601B6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5C628C8-46FB-B45D-42C0-D3688E15F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2619" y="0"/>
            <a:ext cx="12192000" cy="6857999"/>
          </a:xfrm>
          <a:prstGeom prst="rect">
            <a:avLst/>
          </a:prstGeom>
        </p:spPr>
      </p:pic>
      <p:pic>
        <p:nvPicPr>
          <p:cNvPr id="7" name="Picture 2" descr="Logo Design for HMS or HMS-Rademacher by MOH Studio | Design #18047913">
            <a:extLst>
              <a:ext uri="{FF2B5EF4-FFF2-40B4-BE49-F238E27FC236}">
                <a16:creationId xmlns:a16="http://schemas.microsoft.com/office/drawing/2014/main" id="{1E155F6C-6C9C-A4C7-E63F-DE7EE500A9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0081" y="-1"/>
            <a:ext cx="2019300" cy="13255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763F0D6-E6CD-883C-47AA-78DC1EDA78A9}"/>
              </a:ext>
            </a:extLst>
          </p:cNvPr>
          <p:cNvSpPr/>
          <p:nvPr/>
        </p:nvSpPr>
        <p:spPr>
          <a:xfrm>
            <a:off x="1862821" y="459245"/>
            <a:ext cx="3442320" cy="522062"/>
          </a:xfrm>
          <a:prstGeom prst="rect">
            <a:avLst/>
          </a:prstGeom>
          <a:solidFill>
            <a:srgbClr val="715180"/>
          </a:solidFill>
          <a:ln>
            <a:noFill/>
          </a:ln>
          <a:effectLst>
            <a:outerShdw blurRad="1016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Screenshot(Main Menu)</a:t>
            </a:r>
          </a:p>
        </p:txBody>
      </p:sp>
      <p:pic>
        <p:nvPicPr>
          <p:cNvPr id="4" name="Picture 3">
            <a:extLst>
              <a:ext uri="{FF2B5EF4-FFF2-40B4-BE49-F238E27FC236}">
                <a16:creationId xmlns:a16="http://schemas.microsoft.com/office/drawing/2014/main" id="{8EB2F298-30DC-3303-AF22-E7752CCC73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91951" y="2810106"/>
            <a:ext cx="3813661" cy="3813661"/>
          </a:xfrm>
          <a:prstGeom prst="rect">
            <a:avLst/>
          </a:prstGeom>
          <a:effectLst>
            <a:outerShdw blurRad="101600" dist="76200" dir="8100000" algn="tr" rotWithShape="0">
              <a:prstClr val="black">
                <a:alpha val="40000"/>
              </a:prstClr>
            </a:outerShdw>
          </a:effectLst>
        </p:spPr>
      </p:pic>
      <p:pic>
        <p:nvPicPr>
          <p:cNvPr id="9" name="Picture 8">
            <a:extLst>
              <a:ext uri="{FF2B5EF4-FFF2-40B4-BE49-F238E27FC236}">
                <a16:creationId xmlns:a16="http://schemas.microsoft.com/office/drawing/2014/main" id="{3FF4F2D6-4DD8-96D4-8A34-D542251DCAC5}"/>
              </a:ext>
            </a:extLst>
          </p:cNvPr>
          <p:cNvPicPr>
            <a:picLocks noChangeAspect="1"/>
          </p:cNvPicPr>
          <p:nvPr/>
        </p:nvPicPr>
        <p:blipFill>
          <a:blip r:embed="rId5"/>
          <a:stretch>
            <a:fillRect/>
          </a:stretch>
        </p:blipFill>
        <p:spPr>
          <a:xfrm>
            <a:off x="755627" y="2432984"/>
            <a:ext cx="7399661" cy="3878916"/>
          </a:xfrm>
          <a:prstGeom prst="rect">
            <a:avLst/>
          </a:prstGeom>
        </p:spPr>
      </p:pic>
    </p:spTree>
    <p:extLst>
      <p:ext uri="{BB962C8B-B14F-4D97-AF65-F5344CB8AC3E}">
        <p14:creationId xmlns:p14="http://schemas.microsoft.com/office/powerpoint/2010/main" val="1049955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75D6-1B51-80C4-2BB6-4AD1562FF8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479CDC-6563-08FE-004F-0EB990BE22F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12588A40-DFC5-DA8C-96C4-8A8278D5A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2619" y="0"/>
            <a:ext cx="12192000" cy="6857999"/>
          </a:xfrm>
          <a:prstGeom prst="rect">
            <a:avLst/>
          </a:prstGeom>
        </p:spPr>
      </p:pic>
      <p:pic>
        <p:nvPicPr>
          <p:cNvPr id="5" name="Picture 4">
            <a:extLst>
              <a:ext uri="{FF2B5EF4-FFF2-40B4-BE49-F238E27FC236}">
                <a16:creationId xmlns:a16="http://schemas.microsoft.com/office/drawing/2014/main" id="{BE8C45DF-EB03-BE6E-95DC-0864C129B5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91951" y="2810106"/>
            <a:ext cx="3813661" cy="3813661"/>
          </a:xfrm>
          <a:prstGeom prst="rect">
            <a:avLst/>
          </a:prstGeom>
          <a:effectLst>
            <a:outerShdw blurRad="101600" dist="76200" dir="8100000" algn="tr" rotWithShape="0">
              <a:prstClr val="black">
                <a:alpha val="40000"/>
              </a:prstClr>
            </a:outerShdw>
          </a:effectLst>
        </p:spPr>
      </p:pic>
      <p:pic>
        <p:nvPicPr>
          <p:cNvPr id="6" name="Picture 2" descr="Logo Design for HMS or HMS-Rademacher by MOH Studio | Design #18047913">
            <a:extLst>
              <a:ext uri="{FF2B5EF4-FFF2-40B4-BE49-F238E27FC236}">
                <a16:creationId xmlns:a16="http://schemas.microsoft.com/office/drawing/2014/main" id="{49F18878-FFE9-EFA7-A1EB-D051B53CAC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0081" y="-1"/>
            <a:ext cx="2019300" cy="132556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F0680EE-6B15-D3AE-2EB3-2CB7E6558897}"/>
              </a:ext>
            </a:extLst>
          </p:cNvPr>
          <p:cNvSpPr/>
          <p:nvPr/>
        </p:nvSpPr>
        <p:spPr>
          <a:xfrm>
            <a:off x="1862821" y="459245"/>
            <a:ext cx="3442320" cy="522062"/>
          </a:xfrm>
          <a:prstGeom prst="rect">
            <a:avLst/>
          </a:prstGeom>
          <a:solidFill>
            <a:srgbClr val="715180"/>
          </a:solidFill>
          <a:ln>
            <a:noFill/>
          </a:ln>
          <a:effectLst>
            <a:outerShdw blurRad="1016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Screenshot(Booking a Room)</a:t>
            </a:r>
          </a:p>
        </p:txBody>
      </p:sp>
      <p:pic>
        <p:nvPicPr>
          <p:cNvPr id="8" name="Picture 7">
            <a:extLst>
              <a:ext uri="{FF2B5EF4-FFF2-40B4-BE49-F238E27FC236}">
                <a16:creationId xmlns:a16="http://schemas.microsoft.com/office/drawing/2014/main" id="{814EEF3B-0D17-5D52-50A7-3CB6B157749B}"/>
              </a:ext>
            </a:extLst>
          </p:cNvPr>
          <p:cNvPicPr>
            <a:picLocks noChangeAspect="1"/>
          </p:cNvPicPr>
          <p:nvPr/>
        </p:nvPicPr>
        <p:blipFill>
          <a:blip r:embed="rId5"/>
          <a:stretch>
            <a:fillRect/>
          </a:stretch>
        </p:blipFill>
        <p:spPr>
          <a:xfrm>
            <a:off x="838200" y="2409907"/>
            <a:ext cx="6375400" cy="4213860"/>
          </a:xfrm>
          <a:prstGeom prst="rect">
            <a:avLst/>
          </a:prstGeom>
        </p:spPr>
      </p:pic>
    </p:spTree>
    <p:extLst>
      <p:ext uri="{BB962C8B-B14F-4D97-AF65-F5344CB8AC3E}">
        <p14:creationId xmlns:p14="http://schemas.microsoft.com/office/powerpoint/2010/main" val="661603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75D6-1B51-80C4-2BB6-4AD1562FF8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479CDC-6563-08FE-004F-0EB990BE22F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12588A40-DFC5-DA8C-96C4-8A8278D5A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2619" y="0"/>
            <a:ext cx="12192000" cy="6857999"/>
          </a:xfrm>
          <a:prstGeom prst="rect">
            <a:avLst/>
          </a:prstGeom>
        </p:spPr>
      </p:pic>
      <p:pic>
        <p:nvPicPr>
          <p:cNvPr id="5" name="Picture 4">
            <a:extLst>
              <a:ext uri="{FF2B5EF4-FFF2-40B4-BE49-F238E27FC236}">
                <a16:creationId xmlns:a16="http://schemas.microsoft.com/office/drawing/2014/main" id="{BE8C45DF-EB03-BE6E-95DC-0864C129B5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91951" y="2810106"/>
            <a:ext cx="3813661" cy="3813661"/>
          </a:xfrm>
          <a:prstGeom prst="rect">
            <a:avLst/>
          </a:prstGeom>
          <a:effectLst>
            <a:outerShdw blurRad="101600" dist="76200" dir="8100000" algn="tr" rotWithShape="0">
              <a:prstClr val="black">
                <a:alpha val="40000"/>
              </a:prstClr>
            </a:outerShdw>
          </a:effectLst>
        </p:spPr>
      </p:pic>
      <p:pic>
        <p:nvPicPr>
          <p:cNvPr id="6" name="Picture 2" descr="Logo Design for HMS or HMS-Rademacher by MOH Studio | Design #18047913">
            <a:extLst>
              <a:ext uri="{FF2B5EF4-FFF2-40B4-BE49-F238E27FC236}">
                <a16:creationId xmlns:a16="http://schemas.microsoft.com/office/drawing/2014/main" id="{49F18878-FFE9-EFA7-A1EB-D051B53CAC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0081" y="-1"/>
            <a:ext cx="2019300" cy="132556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F0680EE-6B15-D3AE-2EB3-2CB7E6558897}"/>
              </a:ext>
            </a:extLst>
          </p:cNvPr>
          <p:cNvSpPr/>
          <p:nvPr/>
        </p:nvSpPr>
        <p:spPr>
          <a:xfrm>
            <a:off x="1862821" y="365125"/>
            <a:ext cx="3442320" cy="616182"/>
          </a:xfrm>
          <a:prstGeom prst="rect">
            <a:avLst/>
          </a:prstGeom>
          <a:solidFill>
            <a:srgbClr val="715180"/>
          </a:solidFill>
          <a:ln>
            <a:noFill/>
          </a:ln>
          <a:effectLst>
            <a:outerShdw blurRad="1016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Screenshot(Viewing all Customers Record)</a:t>
            </a:r>
          </a:p>
        </p:txBody>
      </p:sp>
      <p:pic>
        <p:nvPicPr>
          <p:cNvPr id="8" name="Picture 7">
            <a:extLst>
              <a:ext uri="{FF2B5EF4-FFF2-40B4-BE49-F238E27FC236}">
                <a16:creationId xmlns:a16="http://schemas.microsoft.com/office/drawing/2014/main" id="{BA71AA20-A926-8FE6-AE5A-5EE42A2B6B43}"/>
              </a:ext>
            </a:extLst>
          </p:cNvPr>
          <p:cNvPicPr>
            <a:picLocks noChangeAspect="1"/>
          </p:cNvPicPr>
          <p:nvPr/>
        </p:nvPicPr>
        <p:blipFill>
          <a:blip r:embed="rId5"/>
          <a:stretch>
            <a:fillRect/>
          </a:stretch>
        </p:blipFill>
        <p:spPr>
          <a:xfrm>
            <a:off x="604371" y="3428999"/>
            <a:ext cx="6375400" cy="798830"/>
          </a:xfrm>
          <a:prstGeom prst="rect">
            <a:avLst/>
          </a:prstGeom>
        </p:spPr>
      </p:pic>
    </p:spTree>
    <p:extLst>
      <p:ext uri="{BB962C8B-B14F-4D97-AF65-F5344CB8AC3E}">
        <p14:creationId xmlns:p14="http://schemas.microsoft.com/office/powerpoint/2010/main" val="67578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427</Words>
  <Application>Microsoft Office PowerPoint</Application>
  <PresentationFormat>Widescreen</PresentationFormat>
  <Paragraphs>46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Fira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Prateek Goyal</dc:creator>
  <cp:lastModifiedBy>Yash Vardhan</cp:lastModifiedBy>
  <cp:revision>4</cp:revision>
  <dcterms:created xsi:type="dcterms:W3CDTF">2022-11-13T14:25:23Z</dcterms:created>
  <dcterms:modified xsi:type="dcterms:W3CDTF">2024-12-10T06:45:10Z</dcterms:modified>
</cp:coreProperties>
</file>