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1F716-993F-4AB5-9B94-DF555B2379CF}" type="datetimeFigureOut">
              <a:rPr lang="en-IN" smtClean="0"/>
              <a:t>02/12/18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6C181-A38E-4F5B-A0E3-54C2BA108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9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21B9-EDCD-4EFE-A9D3-F188F21F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E10FE-36BA-4C58-B0E2-2FC6925D8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43D1-4B92-4D83-950F-EF756C80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C4EF-0AA6-4C3F-8306-5B85966F5A21}" type="datetime1">
              <a:rPr lang="en-IN" smtClean="0"/>
              <a:t>02/12/18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77C0-7430-4829-961C-E14A73F4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FA095-8F58-4010-A963-FC08DD3A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0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FDD1-D835-4D7F-B95F-F8D53347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191B1-FF3E-4387-852B-020CE220B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2023B-516F-4187-8BB0-132FCFBE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0B7A-7DBA-480B-B102-9792BA857AE6}" type="datetime1">
              <a:rPr lang="en-IN" smtClean="0"/>
              <a:t>02/12/18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10F73-8BD2-4999-9D0E-324AF9B3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7B45-EA17-44AA-95E9-6E8C93F9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2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49359-D004-4E5B-842C-C1D27DF0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FEE32-C8B2-45F8-9F33-5B0758A04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36AA2-EA22-413F-9696-3DF4105C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276-66CE-4F05-BF42-368E83101A1E}" type="datetime1">
              <a:rPr lang="en-IN" smtClean="0"/>
              <a:t>02/12/18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6E2B-7D46-408A-AEC9-655F8B8B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4B09-A53D-4027-88A9-9C0ED6A1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4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298-94A8-448A-BC5F-4A03541D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4FB4-041E-44CC-AE79-D7E038C5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6C0FC-877D-4C7B-BDF8-24DA46C5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B3F7-1A4B-44B5-9FC6-F4D8E235EC53}" type="datetime1">
              <a:rPr lang="en-IN" smtClean="0"/>
              <a:t>02/12/18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5BE7-763B-4349-B9ED-CFCBFCCC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37F2-2FB2-49AF-93EE-0ADD1532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4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0773-371B-4322-95BF-84F95469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2B67C-AC8B-4D8D-887E-D64CE922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F72A-A69A-49A1-A9F0-012C6F61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BAE7-20D0-429F-BFF8-035213F27C6D}" type="datetime1">
              <a:rPr lang="en-IN" smtClean="0"/>
              <a:t>02/12/18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ABF6F-2141-4E03-9E8A-E26FA0B5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6319E-CD50-481C-BD23-B9F48684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8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AD98-414B-44DC-B4E7-F3E95FF9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1298-7CD5-46C3-AEE6-AAD5B8772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536A1-89F9-4CC2-828C-713587B16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D4A25-D108-4009-B308-52C2BDA0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801C-8C39-4B4F-8091-5F6888E394B7}" type="datetime1">
              <a:rPr lang="en-IN" smtClean="0"/>
              <a:t>02/12/18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97E1C-3695-4E23-B494-0CFD0024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BFC9E-75E1-4E44-8BD5-C14F5818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14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2F56-A27E-4766-AE9B-3A9CCDF5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A69B8-1678-4639-A943-BE8C0288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0A2B8-0166-46FE-ADDA-6388104A5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E488A-0020-405A-97F3-FF8D9A39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8360E-6593-4B87-9DD2-7CA8442BA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8C213-94C9-4FD7-8271-C93CD3D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1798-18F5-4B45-B44F-1F0D969C850A}" type="datetime1">
              <a:rPr lang="en-IN" smtClean="0"/>
              <a:t>02/12/18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4C177-D6CB-40B6-B4FD-C08EBC70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4767F-D586-48B3-ADA4-0F79F586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0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58A1-819D-4142-BAE8-58244372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17461-C1EF-4D5D-860A-685E2C6D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2392-4597-424C-AE05-A0E42D8B941B}" type="datetime1">
              <a:rPr lang="en-IN" smtClean="0"/>
              <a:t>02/12/18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3751-3FBD-428E-AF99-69BBC7C0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1E8CD-ADB8-42F1-80CB-D29DBAC8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48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6BE1E-8C25-48F7-BAF2-5CDAD903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388A-8432-492A-8444-BA086C602AD0}" type="datetime1">
              <a:rPr lang="en-IN" smtClean="0"/>
              <a:t>02/12/18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EEDB4-1B9F-41C2-9A9A-EC235A17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8719D-2E37-47ED-BEAB-7546675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93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0C41-C01A-4DE1-9F07-6822857E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23CEA-9049-4731-8AE7-FDF182D0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3CF13-454B-4C64-AF65-DB978853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A4EAE-EBAC-4BA8-8FF2-899AADAC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68E4-31E3-4E6B-B466-59EC55C07A1B}" type="datetime1">
              <a:rPr lang="en-IN" smtClean="0"/>
              <a:t>02/12/18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9931E-13C2-4F1B-9257-6C7BD8AD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30046-7D95-4F87-B8C4-1265A91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50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9EF2-A6DA-49EC-A7C1-4E1EDD9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7E03D-5FE0-4C19-8B57-EFD44C004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8B1EA-4447-4668-AEE9-B69CB82D0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13522-B4BE-4B7A-B5BA-347F2D40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D43F-8FD7-48A4-9A60-DB5F24E5561F}" type="datetime1">
              <a:rPr lang="en-IN" smtClean="0"/>
              <a:t>02/12/18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9DF91-D674-4A7F-B5C1-40D57A5F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CFBC1-CB37-4C42-B2FE-C2839732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54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8D104-7F70-4BC9-961B-8F20FC15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2EF6-61FF-46AA-9742-D0C6790D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5CEB-3E31-434B-853D-6575BBEB5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90DA-DC60-4C96-9FCA-93C4DC5BE4A2}" type="datetime1">
              <a:rPr lang="en-IN" smtClean="0"/>
              <a:t>02/12/18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DF36-A448-4551-A925-89C3358E5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Vidit Jain, 2017121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B5DED-CF97-41DF-A3D7-6FB2E21E0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7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141E078-27EB-4BA5-91C6-2986C2857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0" t="16428" r="36853" b="33809"/>
          <a:stretch/>
        </p:blipFill>
        <p:spPr>
          <a:xfrm>
            <a:off x="4880252" y="4049659"/>
            <a:ext cx="2286001" cy="24314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11C356-4E7F-4ADD-BBC3-FDE9CE330C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5" t="16667" r="36786" b="34048"/>
          <a:stretch/>
        </p:blipFill>
        <p:spPr>
          <a:xfrm>
            <a:off x="1041044" y="4307671"/>
            <a:ext cx="2396326" cy="2550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048A28-94F2-4D07-A7A9-799FB95DD8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4" t="16667" r="36987" b="34048"/>
          <a:stretch/>
        </p:blipFill>
        <p:spPr>
          <a:xfrm>
            <a:off x="8609135" y="4307669"/>
            <a:ext cx="2396327" cy="25503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4280B9-21F2-4C71-ACCF-C7BBA3B2DE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7" t="16786" r="37054" b="33928"/>
          <a:stretch/>
        </p:blipFill>
        <p:spPr>
          <a:xfrm>
            <a:off x="6712926" y="0"/>
            <a:ext cx="2722485" cy="28974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A31C762-AEEE-4AAF-BD7B-F07609E071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7" t="16786" r="37054" b="7239"/>
          <a:stretch/>
        </p:blipFill>
        <p:spPr>
          <a:xfrm>
            <a:off x="9425984" y="1"/>
            <a:ext cx="2757853" cy="4524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E70578-9BAC-4435-BCF3-F576C57BE2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7" t="16547" r="37054" b="6071"/>
          <a:stretch/>
        </p:blipFill>
        <p:spPr>
          <a:xfrm>
            <a:off x="-10887" y="1"/>
            <a:ext cx="2740476" cy="45791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532F903-B5F5-441E-BB6A-A1CBA07EBC4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1" t="16667" r="36920" b="34048"/>
          <a:stretch/>
        </p:blipFill>
        <p:spPr>
          <a:xfrm>
            <a:off x="2756589" y="0"/>
            <a:ext cx="2722486" cy="289745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6379AC8-6505-4C3E-8D10-46F95EE00456}"/>
              </a:ext>
            </a:extLst>
          </p:cNvPr>
          <p:cNvSpPr txBox="1"/>
          <p:nvPr/>
        </p:nvSpPr>
        <p:spPr>
          <a:xfrm>
            <a:off x="4564617" y="3279394"/>
            <a:ext cx="2917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SCREENSHOTS</a:t>
            </a:r>
            <a:endParaRPr lang="en-IN" sz="3600" dirty="0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1E9D728C-9A70-4251-9D47-719089B9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081"/>
            <a:ext cx="4114800" cy="365125"/>
          </a:xfrm>
        </p:spPr>
        <p:txBody>
          <a:bodyPr/>
          <a:lstStyle/>
          <a:p>
            <a:r>
              <a:rPr lang="en-IN" dirty="0"/>
              <a:t>Vidit Jain, 2017121</a:t>
            </a:r>
          </a:p>
          <a:p>
            <a:r>
              <a:rPr lang="en-US" dirty="0" err="1"/>
              <a:t>Yashvardhan</a:t>
            </a:r>
            <a:r>
              <a:rPr lang="en-US" dirty="0"/>
              <a:t> Singh, 2017123</a:t>
            </a:r>
          </a:p>
        </p:txBody>
      </p:sp>
    </p:spTree>
    <p:extLst>
      <p:ext uri="{BB962C8B-B14F-4D97-AF65-F5344CB8AC3E}">
        <p14:creationId xmlns:p14="http://schemas.microsoft.com/office/powerpoint/2010/main" val="67369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2F7B-2DA7-493D-BEF0-78FAC82C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70CC-ABDD-4E86-996B-DC607C3DD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  <a:p>
            <a:r>
              <a:rPr lang="en-US" dirty="0"/>
              <a:t>Serialization-Deserialization</a:t>
            </a:r>
          </a:p>
          <a:p>
            <a:r>
              <a:rPr lang="en-US" dirty="0"/>
              <a:t>JavaFX</a:t>
            </a:r>
          </a:p>
          <a:p>
            <a:r>
              <a:rPr lang="en-US" dirty="0"/>
              <a:t>Design Patterns: Singleton</a:t>
            </a:r>
          </a:p>
          <a:p>
            <a:r>
              <a:rPr lang="en-US" dirty="0"/>
              <a:t>OOPS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EC47-386F-4732-8690-7082AEEC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Vidit Jain, 2017121</a:t>
            </a:r>
          </a:p>
          <a:p>
            <a:r>
              <a:rPr lang="en-US" dirty="0" err="1"/>
              <a:t>Yashvardhan</a:t>
            </a:r>
            <a:r>
              <a:rPr lang="en-US" dirty="0"/>
              <a:t> Singh, 2017123</a:t>
            </a:r>
          </a:p>
        </p:txBody>
      </p:sp>
    </p:spTree>
    <p:extLst>
      <p:ext uri="{BB962C8B-B14F-4D97-AF65-F5344CB8AC3E}">
        <p14:creationId xmlns:p14="http://schemas.microsoft.com/office/powerpoint/2010/main" val="103460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1DB2-6F31-4F8B-BD0B-B17F0D26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Efforts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C8BEF-A3DB-41CF-9D85-55C7EFCAD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Vidit Jain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0B9A8-A6C8-4EB1-BB67-E71A1B876B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Static GUI components.</a:t>
            </a:r>
          </a:p>
          <a:p>
            <a:r>
              <a:rPr lang="en-US" dirty="0"/>
              <a:t>Serialization-Deserialization using threading</a:t>
            </a:r>
          </a:p>
          <a:p>
            <a:r>
              <a:rPr lang="en-US" dirty="0"/>
              <a:t>Firebase linkup and companion android app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31CD4-9143-4970-9028-496BCD759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Yashvardhan</a:t>
            </a:r>
            <a:r>
              <a:rPr lang="en-US" dirty="0"/>
              <a:t> Singh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CA5C4-C08C-4F69-90FE-05B4F65495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All animation related components. </a:t>
            </a:r>
          </a:p>
          <a:p>
            <a:r>
              <a:rPr lang="en-US" dirty="0"/>
              <a:t>All logic for gameplay.</a:t>
            </a:r>
          </a:p>
          <a:p>
            <a:r>
              <a:rPr lang="en-US" dirty="0"/>
              <a:t>Serialization-Deserialization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9D0926-19CD-4EEC-924F-D729A80B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Vidit Jain, 2017121</a:t>
            </a:r>
          </a:p>
          <a:p>
            <a:r>
              <a:rPr lang="en-US" dirty="0" err="1"/>
              <a:t>Yashvardhan</a:t>
            </a:r>
            <a:r>
              <a:rPr lang="en-US" dirty="0"/>
              <a:t> Singh, 2017123</a:t>
            </a:r>
          </a:p>
        </p:txBody>
      </p:sp>
    </p:spTree>
    <p:extLst>
      <p:ext uri="{BB962C8B-B14F-4D97-AF65-F5344CB8AC3E}">
        <p14:creationId xmlns:p14="http://schemas.microsoft.com/office/powerpoint/2010/main" val="218699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86B9-7912-4024-B73F-B1E22132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D142-4962-4DB7-9844-10741CBE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store the details of multiple users, with a global leaderboard and the ability to login to respective profiles using their username and password.</a:t>
            </a:r>
          </a:p>
          <a:p>
            <a:r>
              <a:rPr lang="en-US" dirty="0"/>
              <a:t>Store from which skins for the snake can be purchased using coins for each user and applied.</a:t>
            </a:r>
          </a:p>
          <a:p>
            <a:r>
              <a:rPr lang="en-US" dirty="0"/>
              <a:t>Ability to control the snake from any android phone using a companion app provided instead of using the keyboard.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8C7C-7898-48CF-BA1D-9C782DEB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Vidit Jain, 2017121</a:t>
            </a:r>
          </a:p>
          <a:p>
            <a:r>
              <a:rPr lang="en-US" dirty="0" err="1"/>
              <a:t>Yashvardhan</a:t>
            </a:r>
            <a:r>
              <a:rPr lang="en-US" dirty="0"/>
              <a:t> Singh, 2017123</a:t>
            </a:r>
          </a:p>
        </p:txBody>
      </p:sp>
    </p:spTree>
    <p:extLst>
      <p:ext uri="{BB962C8B-B14F-4D97-AF65-F5344CB8AC3E}">
        <p14:creationId xmlns:p14="http://schemas.microsoft.com/office/powerpoint/2010/main" val="150362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140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Concepts Used</vt:lpstr>
      <vt:lpstr>Individual Efforts</vt:lpstr>
      <vt:lpstr>Bonus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Vidit Jain</dc:creator>
  <cp:lastModifiedBy>Microsoft Office User</cp:lastModifiedBy>
  <cp:revision>4</cp:revision>
  <dcterms:created xsi:type="dcterms:W3CDTF">2018-12-02T13:38:56Z</dcterms:created>
  <dcterms:modified xsi:type="dcterms:W3CDTF">2018-12-02T16:30:24Z</dcterms:modified>
</cp:coreProperties>
</file>