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9" r:id="rId2"/>
  </p:sldMasterIdLst>
  <p:sldIdLst>
    <p:sldId id="256" r:id="rId3"/>
    <p:sldId id="258" r:id="rId4"/>
    <p:sldId id="257" r:id="rId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-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32" y="-36"/>
            <a:ext cx="12191615" cy="6857784"/>
            <a:chOff x="597550" y="708125"/>
            <a:chExt cx="6449225" cy="4193850"/>
          </a:xfrm>
        </p:grpSpPr>
        <p:sp>
          <p:nvSpPr>
            <p:cNvPr id="10" name="Google Shape;10;p2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8" name="Google Shape;48;p2"/>
          <p:cNvSpPr txBox="1">
            <a:spLocks noGrp="1"/>
          </p:cNvSpPr>
          <p:nvPr>
            <p:ph type="ctrTitle"/>
          </p:nvPr>
        </p:nvSpPr>
        <p:spPr>
          <a:xfrm>
            <a:off x="1756800" y="1591500"/>
            <a:ext cx="8678400" cy="2299200"/>
          </a:xfrm>
          <a:prstGeom prst="rect">
            <a:avLst/>
          </a:prstGeom>
          <a:effectLst>
            <a:outerShdw blurRad="142875" algn="bl" rotWithShape="0">
              <a:schemeClr val="accent2">
                <a:alpha val="3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8666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9" name="Google Shape;49;p2"/>
          <p:cNvSpPr txBox="1">
            <a:spLocks noGrp="1"/>
          </p:cNvSpPr>
          <p:nvPr>
            <p:ph type="subTitle" idx="1"/>
          </p:nvPr>
        </p:nvSpPr>
        <p:spPr>
          <a:xfrm>
            <a:off x="3064200" y="4502364"/>
            <a:ext cx="6063600" cy="40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50" name="Google Shape;50;p2"/>
          <p:cNvGrpSpPr/>
          <p:nvPr/>
        </p:nvGrpSpPr>
        <p:grpSpPr>
          <a:xfrm>
            <a:off x="-14" y="809085"/>
            <a:ext cx="1712580" cy="782400"/>
            <a:chOff x="-11" y="606814"/>
            <a:chExt cx="1284435" cy="586800"/>
          </a:xfrm>
        </p:grpSpPr>
        <p:sp>
          <p:nvSpPr>
            <p:cNvPr id="51" name="Google Shape;51;p2"/>
            <p:cNvSpPr/>
            <p:nvPr/>
          </p:nvSpPr>
          <p:spPr>
            <a:xfrm rot="-5400000">
              <a:off x="348812" y="258001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52" name="Google Shape;52;p2"/>
            <p:cNvGrpSpPr/>
            <p:nvPr/>
          </p:nvGrpSpPr>
          <p:grpSpPr>
            <a:xfrm rot="10800000">
              <a:off x="-11" y="779178"/>
              <a:ext cx="883262" cy="242091"/>
              <a:chOff x="2300350" y="2601250"/>
              <a:chExt cx="2275275" cy="623625"/>
            </a:xfrm>
          </p:grpSpPr>
          <p:sp>
            <p:nvSpPr>
              <p:cNvPr id="53" name="Google Shape;53;p2"/>
              <p:cNvSpPr/>
              <p:nvPr/>
            </p:nvSpPr>
            <p:spPr>
              <a:xfrm>
                <a:off x="2300350" y="2601250"/>
                <a:ext cx="3921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684" h="24945" extrusionOk="0">
                    <a:moveTo>
                      <a:pt x="12720" y="0"/>
                    </a:moveTo>
                    <a:cubicBezTo>
                      <a:pt x="13337" y="0"/>
                      <a:pt x="14078" y="247"/>
                      <a:pt x="14572" y="741"/>
                    </a:cubicBezTo>
                    <a:cubicBezTo>
                      <a:pt x="15684" y="1852"/>
                      <a:pt x="15684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684" y="21240"/>
                      <a:pt x="15684" y="22845"/>
                      <a:pt x="14572" y="23957"/>
                    </a:cubicBezTo>
                    <a:cubicBezTo>
                      <a:pt x="13584" y="24944"/>
                      <a:pt x="11855" y="24944"/>
                      <a:pt x="10744" y="23957"/>
                    </a:cubicBezTo>
                    <a:lnTo>
                      <a:pt x="1112" y="14325"/>
                    </a:lnTo>
                    <a:cubicBezTo>
                      <a:pt x="1" y="13213"/>
                      <a:pt x="1" y="11484"/>
                      <a:pt x="1112" y="10496"/>
                    </a:cubicBezTo>
                    <a:lnTo>
                      <a:pt x="10744" y="741"/>
                    </a:lnTo>
                    <a:cubicBezTo>
                      <a:pt x="11361" y="247"/>
                      <a:pt x="11979" y="0"/>
                      <a:pt x="127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4" name="Google Shape;54;p2"/>
              <p:cNvSpPr/>
              <p:nvPr/>
            </p:nvSpPr>
            <p:spPr>
              <a:xfrm>
                <a:off x="2680075" y="2601250"/>
                <a:ext cx="389025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1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449" y="741"/>
                    </a:cubicBezTo>
                    <a:cubicBezTo>
                      <a:pt x="15560" y="1852"/>
                      <a:pt x="15560" y="3581"/>
                      <a:pt x="14449" y="4569"/>
                    </a:cubicBezTo>
                    <a:lnTo>
                      <a:pt x="6669" y="12349"/>
                    </a:lnTo>
                    <a:lnTo>
                      <a:pt x="14449" y="20128"/>
                    </a:lnTo>
                    <a:cubicBezTo>
                      <a:pt x="15560" y="21240"/>
                      <a:pt x="15560" y="22845"/>
                      <a:pt x="14449" y="23957"/>
                    </a:cubicBezTo>
                    <a:cubicBezTo>
                      <a:pt x="13461" y="24944"/>
                      <a:pt x="11732" y="24944"/>
                      <a:pt x="10621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621" y="741"/>
                    </a:lnTo>
                    <a:cubicBezTo>
                      <a:pt x="11238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5" name="Google Shape;55;p2"/>
              <p:cNvSpPr/>
              <p:nvPr/>
            </p:nvSpPr>
            <p:spPr>
              <a:xfrm>
                <a:off x="3056725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4" y="247"/>
                      <a:pt x="14448" y="741"/>
                    </a:cubicBezTo>
                    <a:cubicBezTo>
                      <a:pt x="15559" y="1852"/>
                      <a:pt x="15559" y="3581"/>
                      <a:pt x="14448" y="4569"/>
                    </a:cubicBezTo>
                    <a:lnTo>
                      <a:pt x="6792" y="12349"/>
                    </a:lnTo>
                    <a:lnTo>
                      <a:pt x="14448" y="20128"/>
                    </a:lnTo>
                    <a:cubicBezTo>
                      <a:pt x="15559" y="21240"/>
                      <a:pt x="15559" y="22845"/>
                      <a:pt x="14448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6" name="Google Shape;56;p2"/>
              <p:cNvSpPr/>
              <p:nvPr/>
            </p:nvSpPr>
            <p:spPr>
              <a:xfrm>
                <a:off x="3433350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7" name="Google Shape;57;p2"/>
              <p:cNvSpPr/>
              <p:nvPr/>
            </p:nvSpPr>
            <p:spPr>
              <a:xfrm>
                <a:off x="3810000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4" y="247"/>
                      <a:pt x="14572" y="741"/>
                    </a:cubicBezTo>
                    <a:cubicBezTo>
                      <a:pt x="15559" y="1852"/>
                      <a:pt x="15559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59" y="21240"/>
                      <a:pt x="15559" y="22845"/>
                      <a:pt x="14572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978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8" name="Google Shape;58;p2"/>
              <p:cNvSpPr/>
              <p:nvPr/>
            </p:nvSpPr>
            <p:spPr>
              <a:xfrm>
                <a:off x="4186625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59" name="Google Shape;59;p2"/>
          <p:cNvGrpSpPr/>
          <p:nvPr/>
        </p:nvGrpSpPr>
        <p:grpSpPr>
          <a:xfrm rot="5400000">
            <a:off x="113467" y="2466167"/>
            <a:ext cx="131869" cy="737453"/>
            <a:chOff x="4898850" y="4820550"/>
            <a:chExt cx="98902" cy="553090"/>
          </a:xfrm>
        </p:grpSpPr>
        <p:sp>
          <p:nvSpPr>
            <p:cNvPr id="60" name="Google Shape;60;p2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5" name="Google Shape;65;p2"/>
          <p:cNvGrpSpPr/>
          <p:nvPr/>
        </p:nvGrpSpPr>
        <p:grpSpPr>
          <a:xfrm>
            <a:off x="-1886073" y="4078305"/>
            <a:ext cx="3063733" cy="463200"/>
            <a:chOff x="-1414555" y="3058729"/>
            <a:chExt cx="2297800" cy="347400"/>
          </a:xfrm>
        </p:grpSpPr>
        <p:sp>
          <p:nvSpPr>
            <p:cNvPr id="66" name="Google Shape;66;p2"/>
            <p:cNvSpPr/>
            <p:nvPr/>
          </p:nvSpPr>
          <p:spPr>
            <a:xfrm>
              <a:off x="-1414555" y="33380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-1111455" y="30587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8" name="Google Shape;68;p2"/>
          <p:cNvGrpSpPr/>
          <p:nvPr/>
        </p:nvGrpSpPr>
        <p:grpSpPr>
          <a:xfrm flipH="1">
            <a:off x="-1065672" y="5518673"/>
            <a:ext cx="2430688" cy="262659"/>
            <a:chOff x="7857346" y="4002005"/>
            <a:chExt cx="1823016" cy="196994"/>
          </a:xfrm>
        </p:grpSpPr>
        <p:sp>
          <p:nvSpPr>
            <p:cNvPr id="69" name="Google Shape;69;p2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72" name="Google Shape;72;p2"/>
          <p:cNvSpPr/>
          <p:nvPr/>
        </p:nvSpPr>
        <p:spPr>
          <a:xfrm rot="10800000">
            <a:off x="10703527" y="3305305"/>
            <a:ext cx="2659600" cy="908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3" name="Google Shape;73;p2"/>
          <p:cNvSpPr/>
          <p:nvPr/>
        </p:nvSpPr>
        <p:spPr>
          <a:xfrm rot="10800000">
            <a:off x="11409615" y="5145434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4" name="Google Shape;74;p2"/>
          <p:cNvSpPr/>
          <p:nvPr/>
        </p:nvSpPr>
        <p:spPr>
          <a:xfrm rot="5400000">
            <a:off x="10941549" y="-465081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75" name="Google Shape;75;p2"/>
          <p:cNvGrpSpPr/>
          <p:nvPr/>
        </p:nvGrpSpPr>
        <p:grpSpPr>
          <a:xfrm>
            <a:off x="10417076" y="1330617"/>
            <a:ext cx="2027976" cy="402753"/>
            <a:chOff x="5642557" y="-150670"/>
            <a:chExt cx="1520982" cy="302065"/>
          </a:xfrm>
        </p:grpSpPr>
        <p:sp>
          <p:nvSpPr>
            <p:cNvPr id="76" name="Google Shape;76;p2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1" name="Google Shape;81;p2"/>
          <p:cNvGrpSpPr/>
          <p:nvPr/>
        </p:nvGrpSpPr>
        <p:grpSpPr>
          <a:xfrm>
            <a:off x="11327985" y="2284705"/>
            <a:ext cx="1177683" cy="322788"/>
            <a:chOff x="2300350" y="2601250"/>
            <a:chExt cx="2275275" cy="623625"/>
          </a:xfrm>
        </p:grpSpPr>
        <p:sp>
          <p:nvSpPr>
            <p:cNvPr id="82" name="Google Shape;82;p2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8" name="Google Shape;88;p2"/>
          <p:cNvGrpSpPr/>
          <p:nvPr/>
        </p:nvGrpSpPr>
        <p:grpSpPr>
          <a:xfrm>
            <a:off x="11023189" y="4308089"/>
            <a:ext cx="1474635" cy="178625"/>
            <a:chOff x="8183182" y="663852"/>
            <a:chExt cx="1475028" cy="178673"/>
          </a:xfrm>
        </p:grpSpPr>
        <p:grpSp>
          <p:nvGrpSpPr>
            <p:cNvPr id="89" name="Google Shape;89;p2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90" name="Google Shape;90;p2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1" name="Google Shape;91;p2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2" name="Google Shape;92;p2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3" name="Google Shape;93;p2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4" name="Google Shape;94;p2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5" name="Google Shape;95;p2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6" name="Google Shape;96;p2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7" name="Google Shape;97;p2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8" name="Google Shape;98;p2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9" name="Google Shape;99;p2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00" name="Google Shape;100;p2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101" name="Google Shape;101;p2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2" name="Google Shape;102;p2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3" name="Google Shape;103;p2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4" name="Google Shape;104;p2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5" name="Google Shape;105;p2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6" name="Google Shape;106;p2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7" name="Google Shape;107;p2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8" name="Google Shape;108;p2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9" name="Google Shape;109;p2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0" name="Google Shape;110;p2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111" name="Google Shape;111;p2"/>
          <p:cNvGrpSpPr/>
          <p:nvPr/>
        </p:nvGrpSpPr>
        <p:grpSpPr>
          <a:xfrm rot="5400000">
            <a:off x="11360346" y="5235565"/>
            <a:ext cx="402753" cy="2027976"/>
            <a:chOff x="-108754" y="2690919"/>
            <a:chExt cx="302065" cy="1520982"/>
          </a:xfrm>
        </p:grpSpPr>
        <p:sp>
          <p:nvSpPr>
            <p:cNvPr id="112" name="Google Shape;112;p2"/>
            <p:cNvSpPr/>
            <p:nvPr/>
          </p:nvSpPr>
          <p:spPr>
            <a:xfrm>
              <a:off x="-62388" y="2782841"/>
              <a:ext cx="209364" cy="1335580"/>
            </a:xfrm>
            <a:custGeom>
              <a:avLst/>
              <a:gdLst/>
              <a:ahLst/>
              <a:cxnLst/>
              <a:rect l="l" t="t" r="r" b="b"/>
              <a:pathLst>
                <a:path w="6719" h="42862" fill="none" extrusionOk="0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101358" y="2690919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125320" y="2714881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-108754" y="4119948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-84013" y="4144658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17" name="Google Shape;117;p2"/>
          <p:cNvGrpSpPr/>
          <p:nvPr/>
        </p:nvGrpSpPr>
        <p:grpSpPr>
          <a:xfrm>
            <a:off x="2280476" y="-143943"/>
            <a:ext cx="2027976" cy="402753"/>
            <a:chOff x="5642557" y="-150670"/>
            <a:chExt cx="1520982" cy="302065"/>
          </a:xfrm>
        </p:grpSpPr>
        <p:sp>
          <p:nvSpPr>
            <p:cNvPr id="118" name="Google Shape;118;p2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23" name="Google Shape;123;p2"/>
          <p:cNvGrpSpPr/>
          <p:nvPr/>
        </p:nvGrpSpPr>
        <p:grpSpPr>
          <a:xfrm>
            <a:off x="8561193" y="-1940395"/>
            <a:ext cx="463200" cy="3063733"/>
            <a:chOff x="6420895" y="-1455296"/>
            <a:chExt cx="347400" cy="2297800"/>
          </a:xfrm>
        </p:grpSpPr>
        <p:sp>
          <p:nvSpPr>
            <p:cNvPr id="124" name="Google Shape;124;p2"/>
            <p:cNvSpPr/>
            <p:nvPr/>
          </p:nvSpPr>
          <p:spPr>
            <a:xfrm rot="5400000">
              <a:off x="5457595" y="-491996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" name="Google Shape;125;p2"/>
            <p:cNvSpPr/>
            <p:nvPr/>
          </p:nvSpPr>
          <p:spPr>
            <a:xfrm rot="5400000">
              <a:off x="5736895" y="-188896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26" name="Google Shape;126;p2"/>
          <p:cNvSpPr/>
          <p:nvPr/>
        </p:nvSpPr>
        <p:spPr>
          <a:xfrm rot="10800000">
            <a:off x="1365016" y="5852619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4100601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3" name="Google Shape;783;p11"/>
          <p:cNvGrpSpPr/>
          <p:nvPr/>
        </p:nvGrpSpPr>
        <p:grpSpPr>
          <a:xfrm>
            <a:off x="-32" y="-36"/>
            <a:ext cx="12191615" cy="6857784"/>
            <a:chOff x="597550" y="708125"/>
            <a:chExt cx="6449225" cy="4193850"/>
          </a:xfrm>
        </p:grpSpPr>
        <p:sp>
          <p:nvSpPr>
            <p:cNvPr id="784" name="Google Shape;784;p11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5" name="Google Shape;785;p11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6" name="Google Shape;786;p11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7" name="Google Shape;787;p11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8" name="Google Shape;788;p11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9" name="Google Shape;789;p11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0" name="Google Shape;790;p11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1" name="Google Shape;791;p11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2" name="Google Shape;792;p11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3" name="Google Shape;793;p11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4" name="Google Shape;794;p11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5" name="Google Shape;795;p11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6" name="Google Shape;796;p11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7" name="Google Shape;797;p11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8" name="Google Shape;798;p11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9" name="Google Shape;799;p11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0" name="Google Shape;800;p11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1" name="Google Shape;801;p11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2" name="Google Shape;802;p11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3" name="Google Shape;803;p11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4" name="Google Shape;804;p11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5" name="Google Shape;805;p11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6" name="Google Shape;806;p11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7" name="Google Shape;807;p11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8" name="Google Shape;808;p11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9" name="Google Shape;809;p11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0" name="Google Shape;810;p11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1" name="Google Shape;811;p11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2" name="Google Shape;812;p11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3" name="Google Shape;813;p11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4" name="Google Shape;814;p11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5" name="Google Shape;815;p11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6" name="Google Shape;816;p11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7" name="Google Shape;817;p11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8" name="Google Shape;818;p11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9" name="Google Shape;819;p11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0" name="Google Shape;820;p11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1" name="Google Shape;821;p11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822" name="Google Shape;822;p11"/>
          <p:cNvSpPr txBox="1">
            <a:spLocks noGrp="1"/>
          </p:cNvSpPr>
          <p:nvPr>
            <p:ph type="title" hasCustomPrompt="1"/>
          </p:nvPr>
        </p:nvSpPr>
        <p:spPr>
          <a:xfrm>
            <a:off x="950800" y="1771449"/>
            <a:ext cx="10290400" cy="22288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823" name="Google Shape;823;p11"/>
          <p:cNvSpPr txBox="1">
            <a:spLocks noGrp="1"/>
          </p:cNvSpPr>
          <p:nvPr>
            <p:ph type="subTitle" idx="1"/>
          </p:nvPr>
        </p:nvSpPr>
        <p:spPr>
          <a:xfrm>
            <a:off x="2716000" y="4101100"/>
            <a:ext cx="6760000" cy="44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24" name="Google Shape;824;p11"/>
          <p:cNvSpPr/>
          <p:nvPr/>
        </p:nvSpPr>
        <p:spPr>
          <a:xfrm rot="-5400000">
            <a:off x="465083" y="344002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825" name="Google Shape;825;p11"/>
          <p:cNvGrpSpPr/>
          <p:nvPr/>
        </p:nvGrpSpPr>
        <p:grpSpPr>
          <a:xfrm>
            <a:off x="2280476" y="-143943"/>
            <a:ext cx="2027976" cy="402753"/>
            <a:chOff x="5642557" y="-150670"/>
            <a:chExt cx="1520982" cy="302065"/>
          </a:xfrm>
        </p:grpSpPr>
        <p:sp>
          <p:nvSpPr>
            <p:cNvPr id="826" name="Google Shape;826;p11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7" name="Google Shape;827;p11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8" name="Google Shape;828;p11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9" name="Google Shape;829;p11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0" name="Google Shape;830;p11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31" name="Google Shape;831;p11"/>
          <p:cNvGrpSpPr/>
          <p:nvPr/>
        </p:nvGrpSpPr>
        <p:grpSpPr>
          <a:xfrm rot="5400000">
            <a:off x="113467" y="2466167"/>
            <a:ext cx="131869" cy="737453"/>
            <a:chOff x="4898850" y="4820550"/>
            <a:chExt cx="98902" cy="553090"/>
          </a:xfrm>
        </p:grpSpPr>
        <p:sp>
          <p:nvSpPr>
            <p:cNvPr id="832" name="Google Shape;832;p11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3" name="Google Shape;833;p11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4" name="Google Shape;834;p11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5" name="Google Shape;835;p11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6" name="Google Shape;836;p11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837" name="Google Shape;837;p11"/>
          <p:cNvSpPr/>
          <p:nvPr/>
        </p:nvSpPr>
        <p:spPr>
          <a:xfrm>
            <a:off x="-1886073" y="4450705"/>
            <a:ext cx="2659600" cy="908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38" name="Google Shape;838;p11"/>
          <p:cNvSpPr/>
          <p:nvPr/>
        </p:nvSpPr>
        <p:spPr>
          <a:xfrm>
            <a:off x="-1481940" y="4078305"/>
            <a:ext cx="2659600" cy="908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839" name="Google Shape;839;p11"/>
          <p:cNvGrpSpPr/>
          <p:nvPr/>
        </p:nvGrpSpPr>
        <p:grpSpPr>
          <a:xfrm flipH="1">
            <a:off x="-1065672" y="5518673"/>
            <a:ext cx="2430688" cy="262659"/>
            <a:chOff x="7857346" y="4002005"/>
            <a:chExt cx="1823016" cy="196994"/>
          </a:xfrm>
        </p:grpSpPr>
        <p:sp>
          <p:nvSpPr>
            <p:cNvPr id="840" name="Google Shape;840;p11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1" name="Google Shape;841;p11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2" name="Google Shape;842;p11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43" name="Google Shape;843;p11"/>
          <p:cNvGrpSpPr/>
          <p:nvPr/>
        </p:nvGrpSpPr>
        <p:grpSpPr>
          <a:xfrm rot="-5400000" flipH="1">
            <a:off x="4880661" y="6509307"/>
            <a:ext cx="2430688" cy="395524"/>
            <a:chOff x="7857346" y="3902355"/>
            <a:chExt cx="1823016" cy="296643"/>
          </a:xfrm>
        </p:grpSpPr>
        <p:sp>
          <p:nvSpPr>
            <p:cNvPr id="844" name="Google Shape;844;p11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5" name="Google Shape;845;p11"/>
            <p:cNvSpPr/>
            <p:nvPr/>
          </p:nvSpPr>
          <p:spPr>
            <a:xfrm>
              <a:off x="8453686" y="390235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6" name="Google Shape;846;p11"/>
            <p:cNvSpPr/>
            <p:nvPr/>
          </p:nvSpPr>
          <p:spPr>
            <a:xfrm>
              <a:off x="8478396" y="3927096"/>
              <a:ext cx="43281" cy="42502"/>
            </a:xfrm>
            <a:custGeom>
              <a:avLst/>
              <a:gdLst/>
              <a:ahLst/>
              <a:cxnLst/>
              <a:rect l="l" t="t" r="r" b="b"/>
              <a:pathLst>
                <a:path w="1389" h="1364" extrusionOk="0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7" name="Google Shape;847;p11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8" name="Google Shape;848;p11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9" name="Google Shape;849;p11"/>
            <p:cNvSpPr/>
            <p:nvPr/>
          </p:nvSpPr>
          <p:spPr>
            <a:xfrm>
              <a:off x="8545608" y="3948721"/>
              <a:ext cx="1134754" cy="175368"/>
            </a:xfrm>
            <a:custGeom>
              <a:avLst/>
              <a:gdLst/>
              <a:ahLst/>
              <a:cxnLst/>
              <a:rect l="l" t="t" r="r" b="b"/>
              <a:pathLst>
                <a:path w="36417" h="5628" fill="none" extrusionOk="0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850" name="Google Shape;850;p11"/>
          <p:cNvSpPr/>
          <p:nvPr/>
        </p:nvSpPr>
        <p:spPr>
          <a:xfrm rot="5400000">
            <a:off x="7276793" y="-655995"/>
            <a:ext cx="2659600" cy="908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51" name="Google Shape;851;p11"/>
          <p:cNvSpPr/>
          <p:nvPr/>
        </p:nvSpPr>
        <p:spPr>
          <a:xfrm rot="5400000">
            <a:off x="7649193" y="-251861"/>
            <a:ext cx="2659600" cy="908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52" name="Google Shape;852;p11"/>
          <p:cNvSpPr/>
          <p:nvPr/>
        </p:nvSpPr>
        <p:spPr>
          <a:xfrm rot="10800000">
            <a:off x="10703527" y="3305305"/>
            <a:ext cx="2659600" cy="908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53" name="Google Shape;853;p11"/>
          <p:cNvSpPr/>
          <p:nvPr/>
        </p:nvSpPr>
        <p:spPr>
          <a:xfrm rot="5400000">
            <a:off x="10944515" y="5605042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54" name="Google Shape;854;p11"/>
          <p:cNvSpPr/>
          <p:nvPr/>
        </p:nvSpPr>
        <p:spPr>
          <a:xfrm>
            <a:off x="11409616" y="-14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855" name="Google Shape;855;p11"/>
          <p:cNvGrpSpPr/>
          <p:nvPr/>
        </p:nvGrpSpPr>
        <p:grpSpPr>
          <a:xfrm>
            <a:off x="10620276" y="416217"/>
            <a:ext cx="2027976" cy="402753"/>
            <a:chOff x="5642557" y="-150670"/>
            <a:chExt cx="1520982" cy="302065"/>
          </a:xfrm>
        </p:grpSpPr>
        <p:sp>
          <p:nvSpPr>
            <p:cNvPr id="856" name="Google Shape;856;p11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7" name="Google Shape;857;p11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8" name="Google Shape;858;p11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9" name="Google Shape;859;p11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0" name="Google Shape;860;p11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61" name="Google Shape;861;p11"/>
          <p:cNvGrpSpPr/>
          <p:nvPr/>
        </p:nvGrpSpPr>
        <p:grpSpPr>
          <a:xfrm>
            <a:off x="11327985" y="4321638"/>
            <a:ext cx="1177683" cy="322788"/>
            <a:chOff x="2300350" y="2601250"/>
            <a:chExt cx="2275275" cy="623625"/>
          </a:xfrm>
        </p:grpSpPr>
        <p:sp>
          <p:nvSpPr>
            <p:cNvPr id="862" name="Google Shape;862;p11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3" name="Google Shape;863;p11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4" name="Google Shape;864;p11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5" name="Google Shape;865;p11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6" name="Google Shape;866;p11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7" name="Google Shape;867;p11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68" name="Google Shape;868;p11"/>
          <p:cNvGrpSpPr/>
          <p:nvPr/>
        </p:nvGrpSpPr>
        <p:grpSpPr>
          <a:xfrm>
            <a:off x="11023189" y="2480989"/>
            <a:ext cx="1474635" cy="178625"/>
            <a:chOff x="8183182" y="663852"/>
            <a:chExt cx="1475028" cy="178673"/>
          </a:xfrm>
        </p:grpSpPr>
        <p:grpSp>
          <p:nvGrpSpPr>
            <p:cNvPr id="869" name="Google Shape;869;p11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870" name="Google Shape;870;p11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71" name="Google Shape;871;p11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72" name="Google Shape;872;p11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73" name="Google Shape;873;p11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74" name="Google Shape;874;p11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75" name="Google Shape;875;p11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76" name="Google Shape;876;p11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77" name="Google Shape;877;p11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78" name="Google Shape;878;p11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79" name="Google Shape;879;p11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880" name="Google Shape;880;p11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881" name="Google Shape;881;p11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82" name="Google Shape;882;p11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83" name="Google Shape;883;p11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84" name="Google Shape;884;p11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85" name="Google Shape;885;p11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86" name="Google Shape;886;p11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87" name="Google Shape;887;p11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88" name="Google Shape;888;p11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89" name="Google Shape;889;p11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90" name="Google Shape;890;p11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891" name="Google Shape;891;p11"/>
          <p:cNvGrpSpPr/>
          <p:nvPr/>
        </p:nvGrpSpPr>
        <p:grpSpPr>
          <a:xfrm>
            <a:off x="7263069" y="6048159"/>
            <a:ext cx="1670529" cy="68000"/>
            <a:chOff x="2915381" y="4104819"/>
            <a:chExt cx="1252897" cy="51000"/>
          </a:xfrm>
        </p:grpSpPr>
        <p:sp>
          <p:nvSpPr>
            <p:cNvPr id="892" name="Google Shape;892;p11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3" name="Google Shape;893;p11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4" name="Google Shape;894;p11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5" name="Google Shape;895;p11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6" name="Google Shape;896;p11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7" name="Google Shape;897;p11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8" name="Google Shape;898;p11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9" name="Google Shape;899;p11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0" name="Google Shape;900;p11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1" name="Google Shape;901;p11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2" name="Google Shape;902;p11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3" name="Google Shape;903;p11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4" name="Google Shape;904;p11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5" name="Google Shape;905;p11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06" name="Google Shape;906;p11"/>
          <p:cNvGrpSpPr/>
          <p:nvPr/>
        </p:nvGrpSpPr>
        <p:grpSpPr>
          <a:xfrm>
            <a:off x="-313351" y="1106326"/>
            <a:ext cx="1474635" cy="178625"/>
            <a:chOff x="8183182" y="663852"/>
            <a:chExt cx="1475028" cy="178673"/>
          </a:xfrm>
        </p:grpSpPr>
        <p:grpSp>
          <p:nvGrpSpPr>
            <p:cNvPr id="907" name="Google Shape;907;p11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908" name="Google Shape;908;p11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09" name="Google Shape;909;p11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10" name="Google Shape;910;p11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11" name="Google Shape;911;p11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12" name="Google Shape;912;p11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13" name="Google Shape;913;p11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14" name="Google Shape;914;p11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15" name="Google Shape;915;p11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16" name="Google Shape;916;p11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17" name="Google Shape;917;p11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918" name="Google Shape;918;p11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919" name="Google Shape;919;p11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20" name="Google Shape;920;p11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21" name="Google Shape;921;p11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22" name="Google Shape;922;p11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23" name="Google Shape;923;p11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24" name="Google Shape;924;p11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25" name="Google Shape;925;p11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26" name="Google Shape;926;p11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27" name="Google Shape;927;p11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28" name="Google Shape;928;p11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57528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986115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1" name="Google Shape;931;p13"/>
          <p:cNvGrpSpPr/>
          <p:nvPr/>
        </p:nvGrpSpPr>
        <p:grpSpPr>
          <a:xfrm>
            <a:off x="-32" y="-36"/>
            <a:ext cx="12191615" cy="6857784"/>
            <a:chOff x="597550" y="708125"/>
            <a:chExt cx="6449225" cy="4193850"/>
          </a:xfrm>
        </p:grpSpPr>
        <p:sp>
          <p:nvSpPr>
            <p:cNvPr id="932" name="Google Shape;932;p13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3" name="Google Shape;933;p13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4" name="Google Shape;934;p13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5" name="Google Shape;935;p13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6" name="Google Shape;936;p13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7" name="Google Shape;937;p13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8" name="Google Shape;938;p13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9" name="Google Shape;939;p13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0" name="Google Shape;940;p13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1" name="Google Shape;941;p13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2" name="Google Shape;942;p13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3" name="Google Shape;943;p13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4" name="Google Shape;944;p13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5" name="Google Shape;945;p13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6" name="Google Shape;946;p13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7" name="Google Shape;947;p13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8" name="Google Shape;948;p13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9" name="Google Shape;949;p13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0" name="Google Shape;950;p13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1" name="Google Shape;951;p13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2" name="Google Shape;952;p13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3" name="Google Shape;953;p13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4" name="Google Shape;954;p13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5" name="Google Shape;955;p13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6" name="Google Shape;956;p13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7" name="Google Shape;957;p13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8" name="Google Shape;958;p13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9" name="Google Shape;959;p13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0" name="Google Shape;960;p13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1" name="Google Shape;961;p13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2" name="Google Shape;962;p13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3" name="Google Shape;963;p13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4" name="Google Shape;964;p13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5" name="Google Shape;965;p13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6" name="Google Shape;966;p13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7" name="Google Shape;967;p13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8" name="Google Shape;968;p13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9" name="Google Shape;969;p13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970" name="Google Shape;970;p13"/>
          <p:cNvSpPr txBox="1">
            <a:spLocks noGrp="1"/>
          </p:cNvSpPr>
          <p:nvPr>
            <p:ph type="title"/>
          </p:nvPr>
        </p:nvSpPr>
        <p:spPr>
          <a:xfrm>
            <a:off x="950800" y="719200"/>
            <a:ext cx="102904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71" name="Google Shape;971;p13"/>
          <p:cNvSpPr txBox="1">
            <a:spLocks noGrp="1"/>
          </p:cNvSpPr>
          <p:nvPr>
            <p:ph type="title" idx="2"/>
          </p:nvPr>
        </p:nvSpPr>
        <p:spPr>
          <a:xfrm>
            <a:off x="1035400" y="2643273"/>
            <a:ext cx="2978000" cy="36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72" name="Google Shape;972;p13"/>
          <p:cNvSpPr txBox="1">
            <a:spLocks noGrp="1"/>
          </p:cNvSpPr>
          <p:nvPr>
            <p:ph type="subTitle" idx="1"/>
          </p:nvPr>
        </p:nvSpPr>
        <p:spPr>
          <a:xfrm>
            <a:off x="1035400" y="3188072"/>
            <a:ext cx="29780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73" name="Google Shape;973;p13"/>
          <p:cNvSpPr txBox="1">
            <a:spLocks noGrp="1"/>
          </p:cNvSpPr>
          <p:nvPr>
            <p:ph type="title" idx="3" hasCustomPrompt="1"/>
          </p:nvPr>
        </p:nvSpPr>
        <p:spPr>
          <a:xfrm>
            <a:off x="1035400" y="1793709"/>
            <a:ext cx="2978000" cy="6464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667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974" name="Google Shape;974;p13"/>
          <p:cNvSpPr txBox="1">
            <a:spLocks noGrp="1"/>
          </p:cNvSpPr>
          <p:nvPr>
            <p:ph type="title" idx="4"/>
          </p:nvPr>
        </p:nvSpPr>
        <p:spPr>
          <a:xfrm>
            <a:off x="4628200" y="2643273"/>
            <a:ext cx="2935600" cy="36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75" name="Google Shape;975;p13"/>
          <p:cNvSpPr txBox="1">
            <a:spLocks noGrp="1"/>
          </p:cNvSpPr>
          <p:nvPr>
            <p:ph type="subTitle" idx="5"/>
          </p:nvPr>
        </p:nvSpPr>
        <p:spPr>
          <a:xfrm>
            <a:off x="4628200" y="3188072"/>
            <a:ext cx="29356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76" name="Google Shape;976;p13"/>
          <p:cNvSpPr txBox="1">
            <a:spLocks noGrp="1"/>
          </p:cNvSpPr>
          <p:nvPr>
            <p:ph type="title" idx="6" hasCustomPrompt="1"/>
          </p:nvPr>
        </p:nvSpPr>
        <p:spPr>
          <a:xfrm>
            <a:off x="4628200" y="1793709"/>
            <a:ext cx="2935600" cy="6464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667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977" name="Google Shape;977;p13"/>
          <p:cNvSpPr txBox="1">
            <a:spLocks noGrp="1"/>
          </p:cNvSpPr>
          <p:nvPr>
            <p:ph type="title" idx="7"/>
          </p:nvPr>
        </p:nvSpPr>
        <p:spPr>
          <a:xfrm>
            <a:off x="8199800" y="2643273"/>
            <a:ext cx="2935600" cy="36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78" name="Google Shape;978;p13"/>
          <p:cNvSpPr txBox="1">
            <a:spLocks noGrp="1"/>
          </p:cNvSpPr>
          <p:nvPr>
            <p:ph type="subTitle" idx="8"/>
          </p:nvPr>
        </p:nvSpPr>
        <p:spPr>
          <a:xfrm>
            <a:off x="8199800" y="3188072"/>
            <a:ext cx="29356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79" name="Google Shape;979;p13"/>
          <p:cNvSpPr txBox="1">
            <a:spLocks noGrp="1"/>
          </p:cNvSpPr>
          <p:nvPr>
            <p:ph type="title" idx="9" hasCustomPrompt="1"/>
          </p:nvPr>
        </p:nvSpPr>
        <p:spPr>
          <a:xfrm>
            <a:off x="8199800" y="1793709"/>
            <a:ext cx="2935600" cy="6464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667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980" name="Google Shape;980;p13"/>
          <p:cNvSpPr txBox="1">
            <a:spLocks noGrp="1"/>
          </p:cNvSpPr>
          <p:nvPr>
            <p:ph type="title" idx="13"/>
          </p:nvPr>
        </p:nvSpPr>
        <p:spPr>
          <a:xfrm>
            <a:off x="1035400" y="4823793"/>
            <a:ext cx="2978000" cy="36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81" name="Google Shape;981;p13"/>
          <p:cNvSpPr txBox="1">
            <a:spLocks noGrp="1"/>
          </p:cNvSpPr>
          <p:nvPr>
            <p:ph type="subTitle" idx="14"/>
          </p:nvPr>
        </p:nvSpPr>
        <p:spPr>
          <a:xfrm>
            <a:off x="1035400" y="5368592"/>
            <a:ext cx="29780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82" name="Google Shape;982;p13"/>
          <p:cNvSpPr txBox="1">
            <a:spLocks noGrp="1"/>
          </p:cNvSpPr>
          <p:nvPr>
            <p:ph type="title" idx="15" hasCustomPrompt="1"/>
          </p:nvPr>
        </p:nvSpPr>
        <p:spPr>
          <a:xfrm>
            <a:off x="1035400" y="3974188"/>
            <a:ext cx="2978000" cy="6464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667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983" name="Google Shape;983;p13"/>
          <p:cNvSpPr txBox="1">
            <a:spLocks noGrp="1"/>
          </p:cNvSpPr>
          <p:nvPr>
            <p:ph type="title" idx="16"/>
          </p:nvPr>
        </p:nvSpPr>
        <p:spPr>
          <a:xfrm>
            <a:off x="4628200" y="4823793"/>
            <a:ext cx="2935600" cy="36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84" name="Google Shape;984;p13"/>
          <p:cNvSpPr txBox="1">
            <a:spLocks noGrp="1"/>
          </p:cNvSpPr>
          <p:nvPr>
            <p:ph type="subTitle" idx="17"/>
          </p:nvPr>
        </p:nvSpPr>
        <p:spPr>
          <a:xfrm>
            <a:off x="4628200" y="5368592"/>
            <a:ext cx="29356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85" name="Google Shape;985;p13"/>
          <p:cNvSpPr txBox="1">
            <a:spLocks noGrp="1"/>
          </p:cNvSpPr>
          <p:nvPr>
            <p:ph type="title" idx="18" hasCustomPrompt="1"/>
          </p:nvPr>
        </p:nvSpPr>
        <p:spPr>
          <a:xfrm>
            <a:off x="4628200" y="3974188"/>
            <a:ext cx="2935600" cy="6464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667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986" name="Google Shape;986;p13"/>
          <p:cNvSpPr txBox="1">
            <a:spLocks noGrp="1"/>
          </p:cNvSpPr>
          <p:nvPr>
            <p:ph type="title" idx="19"/>
          </p:nvPr>
        </p:nvSpPr>
        <p:spPr>
          <a:xfrm>
            <a:off x="8199800" y="4823793"/>
            <a:ext cx="2935600" cy="36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87" name="Google Shape;987;p13"/>
          <p:cNvSpPr txBox="1">
            <a:spLocks noGrp="1"/>
          </p:cNvSpPr>
          <p:nvPr>
            <p:ph type="subTitle" idx="20"/>
          </p:nvPr>
        </p:nvSpPr>
        <p:spPr>
          <a:xfrm>
            <a:off x="8199800" y="5368592"/>
            <a:ext cx="29356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88" name="Google Shape;988;p13"/>
          <p:cNvSpPr txBox="1">
            <a:spLocks noGrp="1"/>
          </p:cNvSpPr>
          <p:nvPr>
            <p:ph type="title" idx="21" hasCustomPrompt="1"/>
          </p:nvPr>
        </p:nvSpPr>
        <p:spPr>
          <a:xfrm>
            <a:off x="8199800" y="3974188"/>
            <a:ext cx="2935600" cy="6464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667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grpSp>
        <p:nvGrpSpPr>
          <p:cNvPr id="989" name="Google Shape;989;p13"/>
          <p:cNvGrpSpPr/>
          <p:nvPr/>
        </p:nvGrpSpPr>
        <p:grpSpPr>
          <a:xfrm rot="5400000">
            <a:off x="11175267" y="6092243"/>
            <a:ext cx="131869" cy="737453"/>
            <a:chOff x="4898850" y="4820550"/>
            <a:chExt cx="98902" cy="553090"/>
          </a:xfrm>
        </p:grpSpPr>
        <p:sp>
          <p:nvSpPr>
            <p:cNvPr id="990" name="Google Shape;990;p13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1" name="Google Shape;991;p13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2" name="Google Shape;992;p13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3" name="Google Shape;993;p13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4" name="Google Shape;994;p13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995" name="Google Shape;995;p13"/>
          <p:cNvSpPr/>
          <p:nvPr/>
        </p:nvSpPr>
        <p:spPr>
          <a:xfrm>
            <a:off x="9" y="2742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996" name="Google Shape;996;p13"/>
          <p:cNvGrpSpPr/>
          <p:nvPr/>
        </p:nvGrpSpPr>
        <p:grpSpPr>
          <a:xfrm rot="-5400000">
            <a:off x="-197646" y="430175"/>
            <a:ext cx="1177683" cy="322788"/>
            <a:chOff x="2300350" y="2601250"/>
            <a:chExt cx="2275275" cy="623625"/>
          </a:xfrm>
        </p:grpSpPr>
        <p:sp>
          <p:nvSpPr>
            <p:cNvPr id="997" name="Google Shape;997;p13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8" name="Google Shape;998;p13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9" name="Google Shape;999;p13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0" name="Google Shape;1000;p13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1" name="Google Shape;1001;p13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2" name="Google Shape;1002;p13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003" name="Google Shape;1003;p13"/>
          <p:cNvSpPr/>
          <p:nvPr/>
        </p:nvSpPr>
        <p:spPr>
          <a:xfrm rot="5400000" flipH="1">
            <a:off x="10955035" y="-447073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004" name="Google Shape;1004;p13"/>
          <p:cNvGrpSpPr/>
          <p:nvPr/>
        </p:nvGrpSpPr>
        <p:grpSpPr>
          <a:xfrm>
            <a:off x="-341344" y="6395022"/>
            <a:ext cx="1474635" cy="178625"/>
            <a:chOff x="8183182" y="663852"/>
            <a:chExt cx="1475028" cy="178673"/>
          </a:xfrm>
        </p:grpSpPr>
        <p:grpSp>
          <p:nvGrpSpPr>
            <p:cNvPr id="1005" name="Google Shape;1005;p13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1006" name="Google Shape;1006;p1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07" name="Google Shape;1007;p1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08" name="Google Shape;1008;p1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09" name="Google Shape;1009;p1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10" name="Google Shape;1010;p1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11" name="Google Shape;1011;p1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12" name="Google Shape;1012;p1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13" name="Google Shape;1013;p1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14" name="Google Shape;1014;p1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15" name="Google Shape;1015;p1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016" name="Google Shape;1016;p13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1017" name="Google Shape;1017;p1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18" name="Google Shape;1018;p1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19" name="Google Shape;1019;p1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20" name="Google Shape;1020;p1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21" name="Google Shape;1021;p1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22" name="Google Shape;1022;p1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23" name="Google Shape;1023;p1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24" name="Google Shape;1024;p1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25" name="Google Shape;1025;p1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26" name="Google Shape;1026;p1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1027" name="Google Shape;1027;p13"/>
          <p:cNvGrpSpPr/>
          <p:nvPr/>
        </p:nvGrpSpPr>
        <p:grpSpPr>
          <a:xfrm>
            <a:off x="11053445" y="319889"/>
            <a:ext cx="1474635" cy="178625"/>
            <a:chOff x="8183182" y="663852"/>
            <a:chExt cx="1475028" cy="178673"/>
          </a:xfrm>
        </p:grpSpPr>
        <p:grpSp>
          <p:nvGrpSpPr>
            <p:cNvPr id="1028" name="Google Shape;1028;p13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1029" name="Google Shape;1029;p1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30" name="Google Shape;1030;p1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31" name="Google Shape;1031;p1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32" name="Google Shape;1032;p1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33" name="Google Shape;1033;p1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34" name="Google Shape;1034;p1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35" name="Google Shape;1035;p1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36" name="Google Shape;1036;p1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37" name="Google Shape;1037;p1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38" name="Google Shape;1038;p1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039" name="Google Shape;1039;p13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1040" name="Google Shape;1040;p1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41" name="Google Shape;1041;p1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42" name="Google Shape;1042;p1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43" name="Google Shape;1043;p1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44" name="Google Shape;1044;p1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45" name="Google Shape;1045;p1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46" name="Google Shape;1046;p1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47" name="Google Shape;1047;p1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48" name="Google Shape;1048;p1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49" name="Google Shape;1049;p1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1050" name="Google Shape;1050;p13"/>
          <p:cNvGrpSpPr/>
          <p:nvPr/>
        </p:nvGrpSpPr>
        <p:grpSpPr>
          <a:xfrm rot="5400000">
            <a:off x="11238152" y="3855503"/>
            <a:ext cx="1177683" cy="322788"/>
            <a:chOff x="2300350" y="2601250"/>
            <a:chExt cx="2275275" cy="623625"/>
          </a:xfrm>
        </p:grpSpPr>
        <p:sp>
          <p:nvSpPr>
            <p:cNvPr id="1051" name="Google Shape;1051;p13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2" name="Google Shape;1052;p13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3" name="Google Shape;1053;p13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4" name="Google Shape;1054;p13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5" name="Google Shape;1055;p13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6" name="Google Shape;1056;p13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057" name="Google Shape;1057;p13"/>
          <p:cNvGrpSpPr/>
          <p:nvPr/>
        </p:nvGrpSpPr>
        <p:grpSpPr>
          <a:xfrm>
            <a:off x="2178876" y="-143943"/>
            <a:ext cx="2027976" cy="402753"/>
            <a:chOff x="5642557" y="-150670"/>
            <a:chExt cx="1520982" cy="302065"/>
          </a:xfrm>
        </p:grpSpPr>
        <p:sp>
          <p:nvSpPr>
            <p:cNvPr id="1058" name="Google Shape;1058;p13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9" name="Google Shape;1059;p13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0" name="Google Shape;1060;p13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1" name="Google Shape;1061;p13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2" name="Google Shape;1062;p13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7965314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1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4" name="Google Shape;1064;p14"/>
          <p:cNvGrpSpPr/>
          <p:nvPr/>
        </p:nvGrpSpPr>
        <p:grpSpPr>
          <a:xfrm>
            <a:off x="-32" y="-36"/>
            <a:ext cx="12191615" cy="6857784"/>
            <a:chOff x="597550" y="708125"/>
            <a:chExt cx="6449225" cy="4193850"/>
          </a:xfrm>
        </p:grpSpPr>
        <p:sp>
          <p:nvSpPr>
            <p:cNvPr id="1065" name="Google Shape;1065;p14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6" name="Google Shape;1066;p14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7" name="Google Shape;1067;p14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8" name="Google Shape;1068;p14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9" name="Google Shape;1069;p14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0" name="Google Shape;1070;p14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1" name="Google Shape;1071;p14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2" name="Google Shape;1072;p14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3" name="Google Shape;1073;p14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4" name="Google Shape;1074;p14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5" name="Google Shape;1075;p14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6" name="Google Shape;1076;p14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7" name="Google Shape;1077;p14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8" name="Google Shape;1078;p14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9" name="Google Shape;1079;p14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0" name="Google Shape;1080;p14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1" name="Google Shape;1081;p14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2" name="Google Shape;1082;p14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3" name="Google Shape;1083;p14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4" name="Google Shape;1084;p14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5" name="Google Shape;1085;p14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6" name="Google Shape;1086;p14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7" name="Google Shape;1087;p14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8" name="Google Shape;1088;p14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9" name="Google Shape;1089;p14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0" name="Google Shape;1090;p14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1" name="Google Shape;1091;p14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2" name="Google Shape;1092;p14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3" name="Google Shape;1093;p14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4" name="Google Shape;1094;p14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5" name="Google Shape;1095;p14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6" name="Google Shape;1096;p14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7" name="Google Shape;1097;p14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8" name="Google Shape;1098;p14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9" name="Google Shape;1099;p14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0" name="Google Shape;1100;p14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1" name="Google Shape;1101;p14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2" name="Google Shape;1102;p14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103" name="Google Shape;1103;p14"/>
          <p:cNvSpPr txBox="1">
            <a:spLocks noGrp="1"/>
          </p:cNvSpPr>
          <p:nvPr>
            <p:ph type="title"/>
          </p:nvPr>
        </p:nvSpPr>
        <p:spPr>
          <a:xfrm>
            <a:off x="2477333" y="4338015"/>
            <a:ext cx="7238400" cy="5792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04" name="Google Shape;1104;p14"/>
          <p:cNvSpPr txBox="1">
            <a:spLocks noGrp="1"/>
          </p:cNvSpPr>
          <p:nvPr>
            <p:ph type="subTitle" idx="1"/>
          </p:nvPr>
        </p:nvSpPr>
        <p:spPr>
          <a:xfrm>
            <a:off x="3017200" y="1946184"/>
            <a:ext cx="6157600" cy="223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05" name="Google Shape;1105;p14"/>
          <p:cNvSpPr/>
          <p:nvPr/>
        </p:nvSpPr>
        <p:spPr>
          <a:xfrm rot="-5400000" flipH="1">
            <a:off x="465091" y="5610533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106" name="Google Shape;1106;p14"/>
          <p:cNvGrpSpPr/>
          <p:nvPr/>
        </p:nvGrpSpPr>
        <p:grpSpPr>
          <a:xfrm rot="-5400000">
            <a:off x="8143261" y="40835"/>
            <a:ext cx="2430688" cy="395524"/>
            <a:chOff x="7857346" y="3902355"/>
            <a:chExt cx="1823016" cy="296643"/>
          </a:xfrm>
        </p:grpSpPr>
        <p:sp>
          <p:nvSpPr>
            <p:cNvPr id="1107" name="Google Shape;1107;p14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8" name="Google Shape;1108;p14"/>
            <p:cNvSpPr/>
            <p:nvPr/>
          </p:nvSpPr>
          <p:spPr>
            <a:xfrm>
              <a:off x="8453686" y="390235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9" name="Google Shape;1109;p14"/>
            <p:cNvSpPr/>
            <p:nvPr/>
          </p:nvSpPr>
          <p:spPr>
            <a:xfrm>
              <a:off x="8478396" y="3927096"/>
              <a:ext cx="43281" cy="42502"/>
            </a:xfrm>
            <a:custGeom>
              <a:avLst/>
              <a:gdLst/>
              <a:ahLst/>
              <a:cxnLst/>
              <a:rect l="l" t="t" r="r" b="b"/>
              <a:pathLst>
                <a:path w="1389" h="1364" extrusionOk="0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0" name="Google Shape;1110;p14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1" name="Google Shape;1111;p14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2" name="Google Shape;1112;p14"/>
            <p:cNvSpPr/>
            <p:nvPr/>
          </p:nvSpPr>
          <p:spPr>
            <a:xfrm>
              <a:off x="8545608" y="3948721"/>
              <a:ext cx="1134754" cy="175368"/>
            </a:xfrm>
            <a:custGeom>
              <a:avLst/>
              <a:gdLst/>
              <a:ahLst/>
              <a:cxnLst/>
              <a:rect l="l" t="t" r="r" b="b"/>
              <a:pathLst>
                <a:path w="36417" h="5628" fill="none" extrusionOk="0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113" name="Google Shape;1113;p14"/>
          <p:cNvSpPr/>
          <p:nvPr/>
        </p:nvSpPr>
        <p:spPr>
          <a:xfrm flipH="1">
            <a:off x="10785160" y="2860372"/>
            <a:ext cx="2659600" cy="908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114" name="Google Shape;1114;p14"/>
          <p:cNvGrpSpPr/>
          <p:nvPr/>
        </p:nvGrpSpPr>
        <p:grpSpPr>
          <a:xfrm>
            <a:off x="11544995" y="3944907"/>
            <a:ext cx="2430688" cy="262659"/>
            <a:chOff x="7857346" y="4002005"/>
            <a:chExt cx="1823016" cy="196994"/>
          </a:xfrm>
        </p:grpSpPr>
        <p:sp>
          <p:nvSpPr>
            <p:cNvPr id="1115" name="Google Shape;1115;p14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6" name="Google Shape;1116;p14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7" name="Google Shape;1117;p14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118" name="Google Shape;1118;p14"/>
          <p:cNvSpPr/>
          <p:nvPr/>
        </p:nvSpPr>
        <p:spPr>
          <a:xfrm rot="5400000">
            <a:off x="10941549" y="-465081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19" name="Google Shape;1119;p14"/>
          <p:cNvSpPr/>
          <p:nvPr/>
        </p:nvSpPr>
        <p:spPr>
          <a:xfrm>
            <a:off x="22660" y="11342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120" name="Google Shape;1120;p14"/>
          <p:cNvGrpSpPr/>
          <p:nvPr/>
        </p:nvGrpSpPr>
        <p:grpSpPr>
          <a:xfrm rot="-5400000">
            <a:off x="451578" y="-394200"/>
            <a:ext cx="402753" cy="2027976"/>
            <a:chOff x="-108754" y="2690919"/>
            <a:chExt cx="302065" cy="1520982"/>
          </a:xfrm>
        </p:grpSpPr>
        <p:sp>
          <p:nvSpPr>
            <p:cNvPr id="1121" name="Google Shape;1121;p14"/>
            <p:cNvSpPr/>
            <p:nvPr/>
          </p:nvSpPr>
          <p:spPr>
            <a:xfrm>
              <a:off x="-62388" y="2782841"/>
              <a:ext cx="209364" cy="1335580"/>
            </a:xfrm>
            <a:custGeom>
              <a:avLst/>
              <a:gdLst/>
              <a:ahLst/>
              <a:cxnLst/>
              <a:rect l="l" t="t" r="r" b="b"/>
              <a:pathLst>
                <a:path w="6719" h="42862" fill="none" extrusionOk="0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2" name="Google Shape;1122;p14"/>
            <p:cNvSpPr/>
            <p:nvPr/>
          </p:nvSpPr>
          <p:spPr>
            <a:xfrm>
              <a:off x="101358" y="2690919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3" name="Google Shape;1123;p14"/>
            <p:cNvSpPr/>
            <p:nvPr/>
          </p:nvSpPr>
          <p:spPr>
            <a:xfrm>
              <a:off x="125320" y="2714881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4" name="Google Shape;1124;p14"/>
            <p:cNvSpPr/>
            <p:nvPr/>
          </p:nvSpPr>
          <p:spPr>
            <a:xfrm>
              <a:off x="-108754" y="4119948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5" name="Google Shape;1125;p14"/>
            <p:cNvSpPr/>
            <p:nvPr/>
          </p:nvSpPr>
          <p:spPr>
            <a:xfrm>
              <a:off x="-84013" y="4144658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126" name="Google Shape;1126;p14"/>
          <p:cNvGrpSpPr/>
          <p:nvPr/>
        </p:nvGrpSpPr>
        <p:grpSpPr>
          <a:xfrm>
            <a:off x="5728709" y="6600466"/>
            <a:ext cx="2027976" cy="402753"/>
            <a:chOff x="5642557" y="-150670"/>
            <a:chExt cx="1520982" cy="302065"/>
          </a:xfrm>
        </p:grpSpPr>
        <p:sp>
          <p:nvSpPr>
            <p:cNvPr id="1127" name="Google Shape;1127;p14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8" name="Google Shape;1128;p14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9" name="Google Shape;1129;p14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0" name="Google Shape;1130;p14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1" name="Google Shape;1131;p14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132" name="Google Shape;1132;p14"/>
          <p:cNvGrpSpPr/>
          <p:nvPr/>
        </p:nvGrpSpPr>
        <p:grpSpPr>
          <a:xfrm rot="5400000">
            <a:off x="9001234" y="5566883"/>
            <a:ext cx="131869" cy="737453"/>
            <a:chOff x="4898850" y="4820550"/>
            <a:chExt cx="98902" cy="553090"/>
          </a:xfrm>
        </p:grpSpPr>
        <p:sp>
          <p:nvSpPr>
            <p:cNvPr id="1133" name="Google Shape;1133;p14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4" name="Google Shape;1134;p14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5" name="Google Shape;1135;p14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6" name="Google Shape;1136;p14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7" name="Google Shape;1137;p14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138" name="Google Shape;1138;p14"/>
          <p:cNvGrpSpPr/>
          <p:nvPr/>
        </p:nvGrpSpPr>
        <p:grpSpPr>
          <a:xfrm>
            <a:off x="-1886073" y="4992705"/>
            <a:ext cx="3063733" cy="463200"/>
            <a:chOff x="-1414555" y="3744529"/>
            <a:chExt cx="2297800" cy="347400"/>
          </a:xfrm>
        </p:grpSpPr>
        <p:sp>
          <p:nvSpPr>
            <p:cNvPr id="1139" name="Google Shape;1139;p14"/>
            <p:cNvSpPr/>
            <p:nvPr/>
          </p:nvSpPr>
          <p:spPr>
            <a:xfrm>
              <a:off x="-1414555" y="40238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0" name="Google Shape;1140;p14"/>
            <p:cNvSpPr/>
            <p:nvPr/>
          </p:nvSpPr>
          <p:spPr>
            <a:xfrm>
              <a:off x="-1111455" y="37445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141" name="Google Shape;1141;p14"/>
          <p:cNvGrpSpPr/>
          <p:nvPr/>
        </p:nvGrpSpPr>
        <p:grpSpPr>
          <a:xfrm rot="10800000">
            <a:off x="-207015" y="3241338"/>
            <a:ext cx="1177683" cy="322788"/>
            <a:chOff x="2300350" y="2601250"/>
            <a:chExt cx="2275275" cy="623625"/>
          </a:xfrm>
        </p:grpSpPr>
        <p:sp>
          <p:nvSpPr>
            <p:cNvPr id="1142" name="Google Shape;1142;p14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3" name="Google Shape;1143;p14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4" name="Google Shape;1144;p14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5" name="Google Shape;1145;p14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6" name="Google Shape;1146;p14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7" name="Google Shape;1147;p14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9620068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 header 1">
    <p:spTree>
      <p:nvGrpSpPr>
        <p:cNvPr id="1" name="Shape 1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9" name="Google Shape;1149;p15"/>
          <p:cNvGrpSpPr/>
          <p:nvPr/>
        </p:nvGrpSpPr>
        <p:grpSpPr>
          <a:xfrm>
            <a:off x="-32" y="-36"/>
            <a:ext cx="12191615" cy="6857784"/>
            <a:chOff x="597550" y="708125"/>
            <a:chExt cx="6449225" cy="4193850"/>
          </a:xfrm>
        </p:grpSpPr>
        <p:sp>
          <p:nvSpPr>
            <p:cNvPr id="1150" name="Google Shape;1150;p15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1" name="Google Shape;1151;p15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2" name="Google Shape;1152;p15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3" name="Google Shape;1153;p15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4" name="Google Shape;1154;p15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5" name="Google Shape;1155;p15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6" name="Google Shape;1156;p15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7" name="Google Shape;1157;p15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8" name="Google Shape;1158;p15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9" name="Google Shape;1159;p15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0" name="Google Shape;1160;p15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1" name="Google Shape;1161;p15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2" name="Google Shape;1162;p15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3" name="Google Shape;1163;p15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4" name="Google Shape;1164;p15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5" name="Google Shape;1165;p15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6" name="Google Shape;1166;p15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7" name="Google Shape;1167;p15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8" name="Google Shape;1168;p15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9" name="Google Shape;1169;p15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0" name="Google Shape;1170;p15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1" name="Google Shape;1171;p15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2" name="Google Shape;1172;p15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3" name="Google Shape;1173;p15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4" name="Google Shape;1174;p15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5" name="Google Shape;1175;p15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6" name="Google Shape;1176;p15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7" name="Google Shape;1177;p15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8" name="Google Shape;1178;p15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9" name="Google Shape;1179;p15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0" name="Google Shape;1180;p15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1" name="Google Shape;1181;p15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2" name="Google Shape;1182;p15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3" name="Google Shape;1183;p15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4" name="Google Shape;1184;p15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5" name="Google Shape;1185;p15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6" name="Google Shape;1186;p15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7" name="Google Shape;1187;p15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188" name="Google Shape;1188;p15"/>
          <p:cNvSpPr txBox="1">
            <a:spLocks noGrp="1"/>
          </p:cNvSpPr>
          <p:nvPr>
            <p:ph type="title"/>
          </p:nvPr>
        </p:nvSpPr>
        <p:spPr>
          <a:xfrm>
            <a:off x="1152700" y="3207567"/>
            <a:ext cx="10088400" cy="11224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6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89" name="Google Shape;1189;p15"/>
          <p:cNvSpPr txBox="1">
            <a:spLocks noGrp="1"/>
          </p:cNvSpPr>
          <p:nvPr>
            <p:ph type="subTitle" idx="1"/>
          </p:nvPr>
        </p:nvSpPr>
        <p:spPr>
          <a:xfrm>
            <a:off x="1152700" y="4587300"/>
            <a:ext cx="6192000" cy="45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90" name="Google Shape;1190;p15"/>
          <p:cNvSpPr txBox="1">
            <a:spLocks noGrp="1"/>
          </p:cNvSpPr>
          <p:nvPr>
            <p:ph type="title" idx="2" hasCustomPrompt="1"/>
          </p:nvPr>
        </p:nvSpPr>
        <p:spPr>
          <a:xfrm>
            <a:off x="1152700" y="1979967"/>
            <a:ext cx="2840400" cy="1227600"/>
          </a:xfrm>
          <a:prstGeom prst="rect">
            <a:avLst/>
          </a:prstGeom>
          <a:effectLst>
            <a:outerShdw blurRad="57150" algn="bl" rotWithShape="0">
              <a:schemeClr val="accen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10666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10666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10666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10666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10666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10666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10666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10666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10666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1191" name="Google Shape;1191;p15"/>
          <p:cNvGrpSpPr/>
          <p:nvPr/>
        </p:nvGrpSpPr>
        <p:grpSpPr>
          <a:xfrm rot="5400000">
            <a:off x="-43560" y="2161367"/>
            <a:ext cx="131869" cy="737453"/>
            <a:chOff x="4898850" y="4820550"/>
            <a:chExt cx="98902" cy="553090"/>
          </a:xfrm>
        </p:grpSpPr>
        <p:sp>
          <p:nvSpPr>
            <p:cNvPr id="1192" name="Google Shape;1192;p15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3" name="Google Shape;1193;p15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4" name="Google Shape;1194;p15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5" name="Google Shape;1195;p15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6" name="Google Shape;1196;p15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197" name="Google Shape;1197;p15"/>
          <p:cNvSpPr/>
          <p:nvPr/>
        </p:nvSpPr>
        <p:spPr>
          <a:xfrm rot="-5400000">
            <a:off x="465091" y="5208165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98" name="Google Shape;1198;p15"/>
          <p:cNvSpPr/>
          <p:nvPr/>
        </p:nvSpPr>
        <p:spPr>
          <a:xfrm rot="5400000">
            <a:off x="-749607" y="-452795"/>
            <a:ext cx="2659600" cy="908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99" name="Google Shape;1199;p15"/>
          <p:cNvSpPr/>
          <p:nvPr/>
        </p:nvSpPr>
        <p:spPr>
          <a:xfrm rot="5400000">
            <a:off x="-377207" y="-48661"/>
            <a:ext cx="2659600" cy="908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00" name="Google Shape;1200;p15"/>
          <p:cNvSpPr/>
          <p:nvPr/>
        </p:nvSpPr>
        <p:spPr>
          <a:xfrm rot="10800000" flipH="1">
            <a:off x="3855293" y="6456305"/>
            <a:ext cx="2659600" cy="908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01" name="Google Shape;1201;p15"/>
          <p:cNvSpPr/>
          <p:nvPr/>
        </p:nvSpPr>
        <p:spPr>
          <a:xfrm>
            <a:off x="11380767" y="-14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202" name="Google Shape;1202;p15"/>
          <p:cNvGrpSpPr/>
          <p:nvPr/>
        </p:nvGrpSpPr>
        <p:grpSpPr>
          <a:xfrm flipH="1">
            <a:off x="10530679" y="467649"/>
            <a:ext cx="2027976" cy="402753"/>
            <a:chOff x="5642557" y="-150670"/>
            <a:chExt cx="1520982" cy="302065"/>
          </a:xfrm>
        </p:grpSpPr>
        <p:sp>
          <p:nvSpPr>
            <p:cNvPr id="1203" name="Google Shape;1203;p15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4" name="Google Shape;1204;p15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5" name="Google Shape;1205;p15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6" name="Google Shape;1206;p15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7" name="Google Shape;1207;p15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208" name="Google Shape;1208;p15"/>
          <p:cNvGrpSpPr/>
          <p:nvPr/>
        </p:nvGrpSpPr>
        <p:grpSpPr>
          <a:xfrm rot="5400000">
            <a:off x="146070" y="2605367"/>
            <a:ext cx="131869" cy="737453"/>
            <a:chOff x="4898850" y="4820550"/>
            <a:chExt cx="98902" cy="553090"/>
          </a:xfrm>
        </p:grpSpPr>
        <p:sp>
          <p:nvSpPr>
            <p:cNvPr id="1209" name="Google Shape;1209;p15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0" name="Google Shape;1210;p15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1" name="Google Shape;1211;p15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2" name="Google Shape;1212;p15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3" name="Google Shape;1213;p15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214" name="Google Shape;1214;p15"/>
          <p:cNvGrpSpPr/>
          <p:nvPr/>
        </p:nvGrpSpPr>
        <p:grpSpPr>
          <a:xfrm>
            <a:off x="6242876" y="-143943"/>
            <a:ext cx="2027976" cy="402753"/>
            <a:chOff x="5642557" y="-150670"/>
            <a:chExt cx="1520982" cy="302065"/>
          </a:xfrm>
        </p:grpSpPr>
        <p:sp>
          <p:nvSpPr>
            <p:cNvPr id="1215" name="Google Shape;1215;p15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6" name="Google Shape;1216;p15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7" name="Google Shape;1217;p15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8" name="Google Shape;1218;p15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9" name="Google Shape;1219;p15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220" name="Google Shape;1220;p15"/>
          <p:cNvGrpSpPr/>
          <p:nvPr/>
        </p:nvGrpSpPr>
        <p:grpSpPr>
          <a:xfrm>
            <a:off x="10509127" y="5782105"/>
            <a:ext cx="3063733" cy="463200"/>
            <a:chOff x="7881845" y="4031779"/>
            <a:chExt cx="2297800" cy="347400"/>
          </a:xfrm>
        </p:grpSpPr>
        <p:sp>
          <p:nvSpPr>
            <p:cNvPr id="1221" name="Google Shape;1221;p15"/>
            <p:cNvSpPr/>
            <p:nvPr/>
          </p:nvSpPr>
          <p:spPr>
            <a:xfrm flipH="1">
              <a:off x="8184945" y="431107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2" name="Google Shape;1222;p15"/>
            <p:cNvSpPr/>
            <p:nvPr/>
          </p:nvSpPr>
          <p:spPr>
            <a:xfrm flipH="1">
              <a:off x="7881845" y="403177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2811457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 header 2">
    <p:spTree>
      <p:nvGrpSpPr>
        <p:cNvPr id="1" name="Shape 1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4" name="Google Shape;1224;p16"/>
          <p:cNvGrpSpPr/>
          <p:nvPr/>
        </p:nvGrpSpPr>
        <p:grpSpPr>
          <a:xfrm>
            <a:off x="-32" y="-36"/>
            <a:ext cx="12191615" cy="6857784"/>
            <a:chOff x="597550" y="708125"/>
            <a:chExt cx="6449225" cy="4193850"/>
          </a:xfrm>
        </p:grpSpPr>
        <p:sp>
          <p:nvSpPr>
            <p:cNvPr id="1225" name="Google Shape;1225;p16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6" name="Google Shape;1226;p16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7" name="Google Shape;1227;p16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8" name="Google Shape;1228;p16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9" name="Google Shape;1229;p16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0" name="Google Shape;1230;p16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1" name="Google Shape;1231;p16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2" name="Google Shape;1232;p16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3" name="Google Shape;1233;p16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4" name="Google Shape;1234;p16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5" name="Google Shape;1235;p16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6" name="Google Shape;1236;p16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7" name="Google Shape;1237;p16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8" name="Google Shape;1238;p16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9" name="Google Shape;1239;p16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0" name="Google Shape;1240;p16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1" name="Google Shape;1241;p16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2" name="Google Shape;1242;p16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3" name="Google Shape;1243;p16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4" name="Google Shape;1244;p16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5" name="Google Shape;1245;p16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6" name="Google Shape;1246;p16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7" name="Google Shape;1247;p16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8" name="Google Shape;1248;p16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9" name="Google Shape;1249;p16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0" name="Google Shape;1250;p16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1" name="Google Shape;1251;p16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2" name="Google Shape;1252;p16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3" name="Google Shape;1253;p16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4" name="Google Shape;1254;p16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5" name="Google Shape;1255;p16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6" name="Google Shape;1256;p16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7" name="Google Shape;1257;p16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8" name="Google Shape;1258;p16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9" name="Google Shape;1259;p16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0" name="Google Shape;1260;p16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1" name="Google Shape;1261;p16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2" name="Google Shape;1262;p16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263" name="Google Shape;1263;p16"/>
          <p:cNvSpPr txBox="1">
            <a:spLocks noGrp="1"/>
          </p:cNvSpPr>
          <p:nvPr>
            <p:ph type="title"/>
          </p:nvPr>
        </p:nvSpPr>
        <p:spPr>
          <a:xfrm>
            <a:off x="950800" y="3207567"/>
            <a:ext cx="10111200" cy="11224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6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264" name="Google Shape;1264;p16"/>
          <p:cNvSpPr txBox="1">
            <a:spLocks noGrp="1"/>
          </p:cNvSpPr>
          <p:nvPr>
            <p:ph type="subTitle" idx="1"/>
          </p:nvPr>
        </p:nvSpPr>
        <p:spPr>
          <a:xfrm>
            <a:off x="4756000" y="4554500"/>
            <a:ext cx="63060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265" name="Google Shape;1265;p16"/>
          <p:cNvSpPr txBox="1">
            <a:spLocks noGrp="1"/>
          </p:cNvSpPr>
          <p:nvPr>
            <p:ph type="title" idx="2" hasCustomPrompt="1"/>
          </p:nvPr>
        </p:nvSpPr>
        <p:spPr>
          <a:xfrm>
            <a:off x="7948000" y="1979967"/>
            <a:ext cx="3114000" cy="1227600"/>
          </a:xfrm>
          <a:prstGeom prst="rect">
            <a:avLst/>
          </a:prstGeom>
          <a:effectLst>
            <a:outerShdw blurRad="57150" algn="bl" rotWithShape="0">
              <a:schemeClr val="accen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10666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10666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10666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10666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10666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10666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10666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10666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10666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66" name="Google Shape;1266;p16"/>
          <p:cNvSpPr/>
          <p:nvPr/>
        </p:nvSpPr>
        <p:spPr>
          <a:xfrm rot="5400000">
            <a:off x="10941548" y="5583067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67" name="Google Shape;1267;p16"/>
          <p:cNvSpPr/>
          <p:nvPr/>
        </p:nvSpPr>
        <p:spPr>
          <a:xfrm rot="-5400000">
            <a:off x="465083" y="547202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268" name="Google Shape;1268;p16"/>
          <p:cNvGrpSpPr/>
          <p:nvPr/>
        </p:nvGrpSpPr>
        <p:grpSpPr>
          <a:xfrm rot="10800000">
            <a:off x="-15" y="1242105"/>
            <a:ext cx="1177683" cy="322788"/>
            <a:chOff x="2300350" y="2601250"/>
            <a:chExt cx="2275275" cy="623625"/>
          </a:xfrm>
        </p:grpSpPr>
        <p:sp>
          <p:nvSpPr>
            <p:cNvPr id="1269" name="Google Shape;1269;p16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0" name="Google Shape;1270;p16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1" name="Google Shape;1271;p16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2" name="Google Shape;1272;p16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3" name="Google Shape;1273;p16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4" name="Google Shape;1274;p16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275" name="Google Shape;1275;p16"/>
          <p:cNvGrpSpPr/>
          <p:nvPr/>
        </p:nvGrpSpPr>
        <p:grpSpPr>
          <a:xfrm rot="5400000">
            <a:off x="113467" y="2466167"/>
            <a:ext cx="131869" cy="737453"/>
            <a:chOff x="4898850" y="4820550"/>
            <a:chExt cx="98902" cy="553090"/>
          </a:xfrm>
        </p:grpSpPr>
        <p:sp>
          <p:nvSpPr>
            <p:cNvPr id="1276" name="Google Shape;1276;p16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7" name="Google Shape;1277;p16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8" name="Google Shape;1278;p16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9" name="Google Shape;1279;p16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0" name="Google Shape;1280;p16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281" name="Google Shape;1281;p16"/>
          <p:cNvGrpSpPr/>
          <p:nvPr/>
        </p:nvGrpSpPr>
        <p:grpSpPr>
          <a:xfrm>
            <a:off x="-1886073" y="4078305"/>
            <a:ext cx="3063733" cy="463200"/>
            <a:chOff x="-1414555" y="3058729"/>
            <a:chExt cx="2297800" cy="347400"/>
          </a:xfrm>
        </p:grpSpPr>
        <p:sp>
          <p:nvSpPr>
            <p:cNvPr id="1282" name="Google Shape;1282;p16"/>
            <p:cNvSpPr/>
            <p:nvPr/>
          </p:nvSpPr>
          <p:spPr>
            <a:xfrm>
              <a:off x="-1414555" y="33380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3" name="Google Shape;1283;p16"/>
            <p:cNvSpPr/>
            <p:nvPr/>
          </p:nvSpPr>
          <p:spPr>
            <a:xfrm>
              <a:off x="-1111455" y="30587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284" name="Google Shape;1284;p16"/>
          <p:cNvSpPr/>
          <p:nvPr/>
        </p:nvSpPr>
        <p:spPr>
          <a:xfrm rot="10800000">
            <a:off x="757357" y="5145419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285" name="Google Shape;1285;p16"/>
          <p:cNvGrpSpPr/>
          <p:nvPr/>
        </p:nvGrpSpPr>
        <p:grpSpPr>
          <a:xfrm rot="5400000">
            <a:off x="10569607" y="5538173"/>
            <a:ext cx="2430688" cy="395524"/>
            <a:chOff x="7857346" y="3902355"/>
            <a:chExt cx="1823016" cy="296643"/>
          </a:xfrm>
        </p:grpSpPr>
        <p:sp>
          <p:nvSpPr>
            <p:cNvPr id="1286" name="Google Shape;1286;p16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7" name="Google Shape;1287;p16"/>
            <p:cNvSpPr/>
            <p:nvPr/>
          </p:nvSpPr>
          <p:spPr>
            <a:xfrm>
              <a:off x="8453686" y="390235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8" name="Google Shape;1288;p16"/>
            <p:cNvSpPr/>
            <p:nvPr/>
          </p:nvSpPr>
          <p:spPr>
            <a:xfrm>
              <a:off x="8478396" y="3927096"/>
              <a:ext cx="43281" cy="42502"/>
            </a:xfrm>
            <a:custGeom>
              <a:avLst/>
              <a:gdLst/>
              <a:ahLst/>
              <a:cxnLst/>
              <a:rect l="l" t="t" r="r" b="b"/>
              <a:pathLst>
                <a:path w="1389" h="1364" extrusionOk="0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9" name="Google Shape;1289;p16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0" name="Google Shape;1290;p16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1" name="Google Shape;1291;p16"/>
            <p:cNvSpPr/>
            <p:nvPr/>
          </p:nvSpPr>
          <p:spPr>
            <a:xfrm>
              <a:off x="8545608" y="3948721"/>
              <a:ext cx="1134754" cy="175368"/>
            </a:xfrm>
            <a:custGeom>
              <a:avLst/>
              <a:gdLst/>
              <a:ahLst/>
              <a:cxnLst/>
              <a:rect l="l" t="t" r="r" b="b"/>
              <a:pathLst>
                <a:path w="36417" h="5628" fill="none" extrusionOk="0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292" name="Google Shape;1292;p16"/>
          <p:cNvGrpSpPr/>
          <p:nvPr/>
        </p:nvGrpSpPr>
        <p:grpSpPr>
          <a:xfrm>
            <a:off x="3481193" y="-1940395"/>
            <a:ext cx="463200" cy="3063733"/>
            <a:chOff x="2610895" y="-1455296"/>
            <a:chExt cx="347400" cy="2297800"/>
          </a:xfrm>
        </p:grpSpPr>
        <p:sp>
          <p:nvSpPr>
            <p:cNvPr id="1293" name="Google Shape;1293;p16"/>
            <p:cNvSpPr/>
            <p:nvPr/>
          </p:nvSpPr>
          <p:spPr>
            <a:xfrm rot="5400000">
              <a:off x="1647595" y="-491996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4" name="Google Shape;1294;p16"/>
            <p:cNvSpPr/>
            <p:nvPr/>
          </p:nvSpPr>
          <p:spPr>
            <a:xfrm rot="5400000">
              <a:off x="1926895" y="-188896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295" name="Google Shape;1295;p16"/>
          <p:cNvSpPr/>
          <p:nvPr/>
        </p:nvSpPr>
        <p:spPr>
          <a:xfrm rot="10800000" flipH="1">
            <a:off x="3144093" y="6354705"/>
            <a:ext cx="2659600" cy="908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96" name="Google Shape;1296;p16"/>
          <p:cNvSpPr/>
          <p:nvPr/>
        </p:nvSpPr>
        <p:spPr>
          <a:xfrm rot="5400000">
            <a:off x="10941549" y="-465081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297" name="Google Shape;1297;p16"/>
          <p:cNvGrpSpPr/>
          <p:nvPr/>
        </p:nvGrpSpPr>
        <p:grpSpPr>
          <a:xfrm>
            <a:off x="7164393" y="-150551"/>
            <a:ext cx="2027976" cy="402753"/>
            <a:chOff x="5642557" y="-150670"/>
            <a:chExt cx="1520982" cy="302065"/>
          </a:xfrm>
        </p:grpSpPr>
        <p:sp>
          <p:nvSpPr>
            <p:cNvPr id="1298" name="Google Shape;1298;p16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9" name="Google Shape;1299;p16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0" name="Google Shape;1300;p16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1" name="Google Shape;1301;p16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2" name="Google Shape;1302;p16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3835852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1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4" name="Google Shape;1304;p17"/>
          <p:cNvGrpSpPr/>
          <p:nvPr/>
        </p:nvGrpSpPr>
        <p:grpSpPr>
          <a:xfrm>
            <a:off x="-32" y="-36"/>
            <a:ext cx="12191615" cy="6857784"/>
            <a:chOff x="597550" y="708125"/>
            <a:chExt cx="6449225" cy="4193850"/>
          </a:xfrm>
        </p:grpSpPr>
        <p:sp>
          <p:nvSpPr>
            <p:cNvPr id="1305" name="Google Shape;1305;p17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6" name="Google Shape;1306;p17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7" name="Google Shape;1307;p17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8" name="Google Shape;1308;p17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9" name="Google Shape;1309;p17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0" name="Google Shape;1310;p17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1" name="Google Shape;1311;p17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2" name="Google Shape;1312;p17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3" name="Google Shape;1313;p17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4" name="Google Shape;1314;p17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5" name="Google Shape;1315;p17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6" name="Google Shape;1316;p17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7" name="Google Shape;1317;p17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8" name="Google Shape;1318;p17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9" name="Google Shape;1319;p17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0" name="Google Shape;1320;p17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1" name="Google Shape;1321;p17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2" name="Google Shape;1322;p17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3" name="Google Shape;1323;p17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4" name="Google Shape;1324;p17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5" name="Google Shape;1325;p17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6" name="Google Shape;1326;p17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7" name="Google Shape;1327;p17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8" name="Google Shape;1328;p17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9" name="Google Shape;1329;p17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0" name="Google Shape;1330;p17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1" name="Google Shape;1331;p17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2" name="Google Shape;1332;p17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3" name="Google Shape;1333;p17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4" name="Google Shape;1334;p17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5" name="Google Shape;1335;p17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6" name="Google Shape;1336;p17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7" name="Google Shape;1337;p17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8" name="Google Shape;1338;p17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9" name="Google Shape;1339;p17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0" name="Google Shape;1340;p17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1" name="Google Shape;1341;p17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2" name="Google Shape;1342;p17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343" name="Google Shape;1343;p17"/>
          <p:cNvSpPr txBox="1">
            <a:spLocks noGrp="1"/>
          </p:cNvSpPr>
          <p:nvPr>
            <p:ph type="title"/>
          </p:nvPr>
        </p:nvSpPr>
        <p:spPr>
          <a:xfrm>
            <a:off x="950800" y="2297400"/>
            <a:ext cx="5868800" cy="763600"/>
          </a:xfrm>
          <a:prstGeom prst="rect">
            <a:avLst/>
          </a:prstGeom>
          <a:effectLst>
            <a:outerShdw blurRad="157163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344" name="Google Shape;1344;p17"/>
          <p:cNvSpPr txBox="1">
            <a:spLocks noGrp="1"/>
          </p:cNvSpPr>
          <p:nvPr>
            <p:ph type="subTitle" idx="1"/>
          </p:nvPr>
        </p:nvSpPr>
        <p:spPr>
          <a:xfrm>
            <a:off x="950800" y="3154733"/>
            <a:ext cx="5868800" cy="142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1345" name="Google Shape;1345;p17"/>
          <p:cNvGrpSpPr/>
          <p:nvPr/>
        </p:nvGrpSpPr>
        <p:grpSpPr>
          <a:xfrm>
            <a:off x="10850009" y="-145815"/>
            <a:ext cx="782400" cy="1712580"/>
            <a:chOff x="8137507" y="-109362"/>
            <a:chExt cx="586800" cy="1284435"/>
          </a:xfrm>
        </p:grpSpPr>
        <p:sp>
          <p:nvSpPr>
            <p:cNvPr id="1346" name="Google Shape;1346;p17"/>
            <p:cNvSpPr/>
            <p:nvPr/>
          </p:nvSpPr>
          <p:spPr>
            <a:xfrm>
              <a:off x="8137507" y="-109352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347" name="Google Shape;1347;p17"/>
            <p:cNvGrpSpPr/>
            <p:nvPr/>
          </p:nvGrpSpPr>
          <p:grpSpPr>
            <a:xfrm rot="-5400000">
              <a:off x="7989266" y="211224"/>
              <a:ext cx="883262" cy="242091"/>
              <a:chOff x="2300350" y="2601250"/>
              <a:chExt cx="2275275" cy="623625"/>
            </a:xfrm>
          </p:grpSpPr>
          <p:sp>
            <p:nvSpPr>
              <p:cNvPr id="1348" name="Google Shape;1348;p17"/>
              <p:cNvSpPr/>
              <p:nvPr/>
            </p:nvSpPr>
            <p:spPr>
              <a:xfrm>
                <a:off x="2300350" y="2601250"/>
                <a:ext cx="3921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684" h="24945" extrusionOk="0">
                    <a:moveTo>
                      <a:pt x="12720" y="0"/>
                    </a:moveTo>
                    <a:cubicBezTo>
                      <a:pt x="13337" y="0"/>
                      <a:pt x="14078" y="247"/>
                      <a:pt x="14572" y="741"/>
                    </a:cubicBezTo>
                    <a:cubicBezTo>
                      <a:pt x="15684" y="1852"/>
                      <a:pt x="15684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684" y="21240"/>
                      <a:pt x="15684" y="22845"/>
                      <a:pt x="14572" y="23957"/>
                    </a:cubicBezTo>
                    <a:cubicBezTo>
                      <a:pt x="13584" y="24944"/>
                      <a:pt x="11855" y="24944"/>
                      <a:pt x="10744" y="23957"/>
                    </a:cubicBezTo>
                    <a:lnTo>
                      <a:pt x="1112" y="14325"/>
                    </a:lnTo>
                    <a:cubicBezTo>
                      <a:pt x="1" y="13213"/>
                      <a:pt x="1" y="11484"/>
                      <a:pt x="1112" y="10496"/>
                    </a:cubicBezTo>
                    <a:lnTo>
                      <a:pt x="10744" y="741"/>
                    </a:lnTo>
                    <a:cubicBezTo>
                      <a:pt x="11361" y="247"/>
                      <a:pt x="11979" y="0"/>
                      <a:pt x="127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49" name="Google Shape;1349;p17"/>
              <p:cNvSpPr/>
              <p:nvPr/>
            </p:nvSpPr>
            <p:spPr>
              <a:xfrm>
                <a:off x="2680075" y="2601250"/>
                <a:ext cx="389025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1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449" y="741"/>
                    </a:cubicBezTo>
                    <a:cubicBezTo>
                      <a:pt x="15560" y="1852"/>
                      <a:pt x="15560" y="3581"/>
                      <a:pt x="14449" y="4569"/>
                    </a:cubicBezTo>
                    <a:lnTo>
                      <a:pt x="6669" y="12349"/>
                    </a:lnTo>
                    <a:lnTo>
                      <a:pt x="14449" y="20128"/>
                    </a:lnTo>
                    <a:cubicBezTo>
                      <a:pt x="15560" y="21240"/>
                      <a:pt x="15560" y="22845"/>
                      <a:pt x="14449" y="23957"/>
                    </a:cubicBezTo>
                    <a:cubicBezTo>
                      <a:pt x="13461" y="24944"/>
                      <a:pt x="11732" y="24944"/>
                      <a:pt x="10621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621" y="741"/>
                    </a:lnTo>
                    <a:cubicBezTo>
                      <a:pt x="11238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50" name="Google Shape;1350;p17"/>
              <p:cNvSpPr/>
              <p:nvPr/>
            </p:nvSpPr>
            <p:spPr>
              <a:xfrm>
                <a:off x="3056725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4" y="247"/>
                      <a:pt x="14448" y="741"/>
                    </a:cubicBezTo>
                    <a:cubicBezTo>
                      <a:pt x="15559" y="1852"/>
                      <a:pt x="15559" y="3581"/>
                      <a:pt x="14448" y="4569"/>
                    </a:cubicBezTo>
                    <a:lnTo>
                      <a:pt x="6792" y="12349"/>
                    </a:lnTo>
                    <a:lnTo>
                      <a:pt x="14448" y="20128"/>
                    </a:lnTo>
                    <a:cubicBezTo>
                      <a:pt x="15559" y="21240"/>
                      <a:pt x="15559" y="22845"/>
                      <a:pt x="14448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51" name="Google Shape;1351;p17"/>
              <p:cNvSpPr/>
              <p:nvPr/>
            </p:nvSpPr>
            <p:spPr>
              <a:xfrm>
                <a:off x="3433350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52" name="Google Shape;1352;p17"/>
              <p:cNvSpPr/>
              <p:nvPr/>
            </p:nvSpPr>
            <p:spPr>
              <a:xfrm>
                <a:off x="3810000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4" y="247"/>
                      <a:pt x="14572" y="741"/>
                    </a:cubicBezTo>
                    <a:cubicBezTo>
                      <a:pt x="15559" y="1852"/>
                      <a:pt x="15559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59" y="21240"/>
                      <a:pt x="15559" y="22845"/>
                      <a:pt x="14572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978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53" name="Google Shape;1353;p17"/>
              <p:cNvSpPr/>
              <p:nvPr/>
            </p:nvSpPr>
            <p:spPr>
              <a:xfrm>
                <a:off x="4186625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1354" name="Google Shape;1354;p17"/>
          <p:cNvGrpSpPr/>
          <p:nvPr/>
        </p:nvGrpSpPr>
        <p:grpSpPr>
          <a:xfrm>
            <a:off x="3356809" y="-155159"/>
            <a:ext cx="2027976" cy="402753"/>
            <a:chOff x="5642557" y="-150670"/>
            <a:chExt cx="1520982" cy="302065"/>
          </a:xfrm>
        </p:grpSpPr>
        <p:sp>
          <p:nvSpPr>
            <p:cNvPr id="1355" name="Google Shape;1355;p17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6" name="Google Shape;1356;p17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7" name="Google Shape;1357;p17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8" name="Google Shape;1358;p17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9" name="Google Shape;1359;p17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360" name="Google Shape;1360;p17"/>
          <p:cNvSpPr/>
          <p:nvPr/>
        </p:nvSpPr>
        <p:spPr>
          <a:xfrm rot="-5400000">
            <a:off x="455505" y="-465081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361" name="Google Shape;1361;p17"/>
          <p:cNvGrpSpPr/>
          <p:nvPr/>
        </p:nvGrpSpPr>
        <p:grpSpPr>
          <a:xfrm>
            <a:off x="6551869" y="900207"/>
            <a:ext cx="1670529" cy="68000"/>
            <a:chOff x="2915381" y="4104819"/>
            <a:chExt cx="1252897" cy="51000"/>
          </a:xfrm>
        </p:grpSpPr>
        <p:sp>
          <p:nvSpPr>
            <p:cNvPr id="1362" name="Google Shape;1362;p17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3" name="Google Shape;1363;p17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4" name="Google Shape;1364;p17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5" name="Google Shape;1365;p17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6" name="Google Shape;1366;p17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7" name="Google Shape;1367;p17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8" name="Google Shape;1368;p17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9" name="Google Shape;1369;p17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0" name="Google Shape;1370;p17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1" name="Google Shape;1371;p17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2" name="Google Shape;1372;p17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3" name="Google Shape;1373;p17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4" name="Google Shape;1374;p17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5" name="Google Shape;1375;p17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376" name="Google Shape;1376;p17"/>
          <p:cNvSpPr/>
          <p:nvPr/>
        </p:nvSpPr>
        <p:spPr>
          <a:xfrm rot="5400000">
            <a:off x="10944516" y="5605502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77" name="Google Shape;1377;p17"/>
          <p:cNvSpPr/>
          <p:nvPr/>
        </p:nvSpPr>
        <p:spPr>
          <a:xfrm rot="10800000">
            <a:off x="1816415" y="5653434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378" name="Google Shape;1378;p17"/>
          <p:cNvGrpSpPr/>
          <p:nvPr/>
        </p:nvGrpSpPr>
        <p:grpSpPr>
          <a:xfrm>
            <a:off x="7467209" y="6658316"/>
            <a:ext cx="2027976" cy="402753"/>
            <a:chOff x="5642557" y="-150670"/>
            <a:chExt cx="1520982" cy="302065"/>
          </a:xfrm>
        </p:grpSpPr>
        <p:sp>
          <p:nvSpPr>
            <p:cNvPr id="1379" name="Google Shape;1379;p17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0" name="Google Shape;1380;p17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1" name="Google Shape;1381;p17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2" name="Google Shape;1382;p17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3" name="Google Shape;1383;p17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384" name="Google Shape;1384;p17"/>
          <p:cNvGrpSpPr/>
          <p:nvPr/>
        </p:nvGrpSpPr>
        <p:grpSpPr>
          <a:xfrm rot="5400000">
            <a:off x="11867" y="2364567"/>
            <a:ext cx="131869" cy="737453"/>
            <a:chOff x="4898850" y="4820550"/>
            <a:chExt cx="98902" cy="553090"/>
          </a:xfrm>
        </p:grpSpPr>
        <p:sp>
          <p:nvSpPr>
            <p:cNvPr id="1385" name="Google Shape;1385;p17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6" name="Google Shape;1386;p17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7" name="Google Shape;1387;p17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8" name="Google Shape;1388;p17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9" name="Google Shape;1389;p17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6314539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1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1" name="Google Shape;1391;p18"/>
          <p:cNvGrpSpPr/>
          <p:nvPr/>
        </p:nvGrpSpPr>
        <p:grpSpPr>
          <a:xfrm>
            <a:off x="-32" y="-36"/>
            <a:ext cx="12191615" cy="6857784"/>
            <a:chOff x="597550" y="708125"/>
            <a:chExt cx="6449225" cy="4193850"/>
          </a:xfrm>
        </p:grpSpPr>
        <p:sp>
          <p:nvSpPr>
            <p:cNvPr id="1392" name="Google Shape;1392;p18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3" name="Google Shape;1393;p18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4" name="Google Shape;1394;p18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5" name="Google Shape;1395;p18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6" name="Google Shape;1396;p18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7" name="Google Shape;1397;p18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8" name="Google Shape;1398;p18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9" name="Google Shape;1399;p18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0" name="Google Shape;1400;p18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1" name="Google Shape;1401;p18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2" name="Google Shape;1402;p18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3" name="Google Shape;1403;p18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4" name="Google Shape;1404;p18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5" name="Google Shape;1405;p18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6" name="Google Shape;1406;p18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7" name="Google Shape;1407;p18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8" name="Google Shape;1408;p18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9" name="Google Shape;1409;p18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10" name="Google Shape;1410;p18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11" name="Google Shape;1411;p18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12" name="Google Shape;1412;p18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13" name="Google Shape;1413;p18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14" name="Google Shape;1414;p18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15" name="Google Shape;1415;p18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16" name="Google Shape;1416;p18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17" name="Google Shape;1417;p18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18" name="Google Shape;1418;p18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19" name="Google Shape;1419;p18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20" name="Google Shape;1420;p18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21" name="Google Shape;1421;p18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22" name="Google Shape;1422;p18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23" name="Google Shape;1423;p18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24" name="Google Shape;1424;p18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25" name="Google Shape;1425;p18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26" name="Google Shape;1426;p18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27" name="Google Shape;1427;p18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28" name="Google Shape;1428;p18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29" name="Google Shape;1429;p18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430" name="Google Shape;1430;p18"/>
          <p:cNvSpPr txBox="1">
            <a:spLocks noGrp="1"/>
          </p:cNvSpPr>
          <p:nvPr>
            <p:ph type="title"/>
          </p:nvPr>
        </p:nvSpPr>
        <p:spPr>
          <a:xfrm>
            <a:off x="1154000" y="1764903"/>
            <a:ext cx="5554800" cy="763600"/>
          </a:xfrm>
          <a:prstGeom prst="rect">
            <a:avLst/>
          </a:prstGeom>
          <a:effectLst>
            <a:outerShdw blurRad="8572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431" name="Google Shape;1431;p18"/>
          <p:cNvSpPr txBox="1">
            <a:spLocks noGrp="1"/>
          </p:cNvSpPr>
          <p:nvPr>
            <p:ph type="subTitle" idx="1"/>
          </p:nvPr>
        </p:nvSpPr>
        <p:spPr>
          <a:xfrm>
            <a:off x="1154000" y="2621669"/>
            <a:ext cx="5554800" cy="255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1432" name="Google Shape;1432;p18"/>
          <p:cNvGrpSpPr/>
          <p:nvPr/>
        </p:nvGrpSpPr>
        <p:grpSpPr>
          <a:xfrm rot="5400000">
            <a:off x="-99714" y="2689987"/>
            <a:ext cx="1177683" cy="322788"/>
            <a:chOff x="2300350" y="2601250"/>
            <a:chExt cx="2275275" cy="623625"/>
          </a:xfrm>
        </p:grpSpPr>
        <p:sp>
          <p:nvSpPr>
            <p:cNvPr id="1433" name="Google Shape;1433;p18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34" name="Google Shape;1434;p18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35" name="Google Shape;1435;p18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36" name="Google Shape;1436;p18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37" name="Google Shape;1437;p18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38" name="Google Shape;1438;p18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439" name="Google Shape;1439;p18"/>
          <p:cNvGrpSpPr/>
          <p:nvPr/>
        </p:nvGrpSpPr>
        <p:grpSpPr>
          <a:xfrm>
            <a:off x="3030543" y="-174859"/>
            <a:ext cx="2027976" cy="402753"/>
            <a:chOff x="5642557" y="-150670"/>
            <a:chExt cx="1520982" cy="302065"/>
          </a:xfrm>
        </p:grpSpPr>
        <p:sp>
          <p:nvSpPr>
            <p:cNvPr id="1440" name="Google Shape;1440;p18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41" name="Google Shape;1441;p18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42" name="Google Shape;1442;p18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43" name="Google Shape;1443;p18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44" name="Google Shape;1444;p18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445" name="Google Shape;1445;p18"/>
          <p:cNvGrpSpPr/>
          <p:nvPr/>
        </p:nvGrpSpPr>
        <p:grpSpPr>
          <a:xfrm rot="5400000">
            <a:off x="113467" y="5059800"/>
            <a:ext cx="131869" cy="737453"/>
            <a:chOff x="4898850" y="4820550"/>
            <a:chExt cx="98902" cy="553090"/>
          </a:xfrm>
        </p:grpSpPr>
        <p:sp>
          <p:nvSpPr>
            <p:cNvPr id="1446" name="Google Shape;1446;p18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47" name="Google Shape;1447;p18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48" name="Google Shape;1448;p18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49" name="Google Shape;1449;p18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50" name="Google Shape;1450;p18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451" name="Google Shape;1451;p18"/>
          <p:cNvSpPr/>
          <p:nvPr/>
        </p:nvSpPr>
        <p:spPr>
          <a:xfrm>
            <a:off x="717849" y="-358914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52" name="Google Shape;1452;p18"/>
          <p:cNvSpPr/>
          <p:nvPr/>
        </p:nvSpPr>
        <p:spPr>
          <a:xfrm rot="10800000">
            <a:off x="11409615" y="5145434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53" name="Google Shape;1453;p18"/>
          <p:cNvSpPr/>
          <p:nvPr/>
        </p:nvSpPr>
        <p:spPr>
          <a:xfrm rot="5400000">
            <a:off x="10941549" y="-465081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454" name="Google Shape;1454;p18"/>
          <p:cNvGrpSpPr/>
          <p:nvPr/>
        </p:nvGrpSpPr>
        <p:grpSpPr>
          <a:xfrm rot="5400000">
            <a:off x="10778609" y="328217"/>
            <a:ext cx="2027976" cy="402753"/>
            <a:chOff x="5642557" y="-150670"/>
            <a:chExt cx="1520982" cy="302065"/>
          </a:xfrm>
        </p:grpSpPr>
        <p:sp>
          <p:nvSpPr>
            <p:cNvPr id="1455" name="Google Shape;1455;p18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56" name="Google Shape;1456;p18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57" name="Google Shape;1457;p18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58" name="Google Shape;1458;p18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59" name="Google Shape;1459;p18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460" name="Google Shape;1460;p18"/>
          <p:cNvGrpSpPr/>
          <p:nvPr/>
        </p:nvGrpSpPr>
        <p:grpSpPr>
          <a:xfrm>
            <a:off x="-321142" y="5781319"/>
            <a:ext cx="2033707" cy="782400"/>
            <a:chOff x="-240856" y="4335989"/>
            <a:chExt cx="1525280" cy="586800"/>
          </a:xfrm>
        </p:grpSpPr>
        <p:sp>
          <p:nvSpPr>
            <p:cNvPr id="1461" name="Google Shape;1461;p18"/>
            <p:cNvSpPr/>
            <p:nvPr/>
          </p:nvSpPr>
          <p:spPr>
            <a:xfrm rot="-5400000">
              <a:off x="348812" y="3987176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462" name="Google Shape;1462;p18"/>
            <p:cNvGrpSpPr/>
            <p:nvPr/>
          </p:nvGrpSpPr>
          <p:grpSpPr>
            <a:xfrm>
              <a:off x="-240856" y="4562421"/>
              <a:ext cx="1105976" cy="133969"/>
              <a:chOff x="8183182" y="663852"/>
              <a:chExt cx="1475028" cy="178673"/>
            </a:xfrm>
          </p:grpSpPr>
          <p:grpSp>
            <p:nvGrpSpPr>
              <p:cNvPr id="1463" name="Google Shape;1463;p18"/>
              <p:cNvGrpSpPr/>
              <p:nvPr/>
            </p:nvGrpSpPr>
            <p:grpSpPr>
              <a:xfrm>
                <a:off x="8183182" y="774425"/>
                <a:ext cx="1178025" cy="68100"/>
                <a:chOff x="2024450" y="204150"/>
                <a:chExt cx="1178025" cy="68100"/>
              </a:xfrm>
            </p:grpSpPr>
            <p:sp>
              <p:nvSpPr>
                <p:cNvPr id="1464" name="Google Shape;1464;p18"/>
                <p:cNvSpPr/>
                <p:nvPr/>
              </p:nvSpPr>
              <p:spPr>
                <a:xfrm>
                  <a:off x="20244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465" name="Google Shape;1465;p18"/>
                <p:cNvSpPr/>
                <p:nvPr/>
              </p:nvSpPr>
              <p:spPr>
                <a:xfrm>
                  <a:off x="21477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466" name="Google Shape;1466;p18"/>
                <p:cNvSpPr/>
                <p:nvPr/>
              </p:nvSpPr>
              <p:spPr>
                <a:xfrm>
                  <a:off x="22711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467" name="Google Shape;1467;p18"/>
                <p:cNvSpPr/>
                <p:nvPr/>
              </p:nvSpPr>
              <p:spPr>
                <a:xfrm>
                  <a:off x="23944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468" name="Google Shape;1468;p18"/>
                <p:cNvSpPr/>
                <p:nvPr/>
              </p:nvSpPr>
              <p:spPr>
                <a:xfrm>
                  <a:off x="25177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469" name="Google Shape;1469;p18"/>
                <p:cNvSpPr/>
                <p:nvPr/>
              </p:nvSpPr>
              <p:spPr>
                <a:xfrm>
                  <a:off x="26410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470" name="Google Shape;1470;p18"/>
                <p:cNvSpPr/>
                <p:nvPr/>
              </p:nvSpPr>
              <p:spPr>
                <a:xfrm>
                  <a:off x="27644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471" name="Google Shape;1471;p18"/>
                <p:cNvSpPr/>
                <p:nvPr/>
              </p:nvSpPr>
              <p:spPr>
                <a:xfrm>
                  <a:off x="28877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472" name="Google Shape;1472;p18"/>
                <p:cNvSpPr/>
                <p:nvPr/>
              </p:nvSpPr>
              <p:spPr>
                <a:xfrm>
                  <a:off x="30110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473" name="Google Shape;1473;p18"/>
                <p:cNvSpPr/>
                <p:nvPr/>
              </p:nvSpPr>
              <p:spPr>
                <a:xfrm>
                  <a:off x="31343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1474" name="Google Shape;1474;p18"/>
              <p:cNvGrpSpPr/>
              <p:nvPr/>
            </p:nvGrpSpPr>
            <p:grpSpPr>
              <a:xfrm>
                <a:off x="8480185" y="663852"/>
                <a:ext cx="1178025" cy="68100"/>
                <a:chOff x="2024450" y="204150"/>
                <a:chExt cx="1178025" cy="68100"/>
              </a:xfrm>
            </p:grpSpPr>
            <p:sp>
              <p:nvSpPr>
                <p:cNvPr id="1475" name="Google Shape;1475;p18"/>
                <p:cNvSpPr/>
                <p:nvPr/>
              </p:nvSpPr>
              <p:spPr>
                <a:xfrm>
                  <a:off x="20244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476" name="Google Shape;1476;p18"/>
                <p:cNvSpPr/>
                <p:nvPr/>
              </p:nvSpPr>
              <p:spPr>
                <a:xfrm>
                  <a:off x="21477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477" name="Google Shape;1477;p18"/>
                <p:cNvSpPr/>
                <p:nvPr/>
              </p:nvSpPr>
              <p:spPr>
                <a:xfrm>
                  <a:off x="22711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478" name="Google Shape;1478;p18"/>
                <p:cNvSpPr/>
                <p:nvPr/>
              </p:nvSpPr>
              <p:spPr>
                <a:xfrm>
                  <a:off x="23944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479" name="Google Shape;1479;p18"/>
                <p:cNvSpPr/>
                <p:nvPr/>
              </p:nvSpPr>
              <p:spPr>
                <a:xfrm>
                  <a:off x="25177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480" name="Google Shape;1480;p18"/>
                <p:cNvSpPr/>
                <p:nvPr/>
              </p:nvSpPr>
              <p:spPr>
                <a:xfrm>
                  <a:off x="26410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481" name="Google Shape;1481;p18"/>
                <p:cNvSpPr/>
                <p:nvPr/>
              </p:nvSpPr>
              <p:spPr>
                <a:xfrm>
                  <a:off x="27644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482" name="Google Shape;1482;p18"/>
                <p:cNvSpPr/>
                <p:nvPr/>
              </p:nvSpPr>
              <p:spPr>
                <a:xfrm>
                  <a:off x="28877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483" name="Google Shape;1483;p18"/>
                <p:cNvSpPr/>
                <p:nvPr/>
              </p:nvSpPr>
              <p:spPr>
                <a:xfrm>
                  <a:off x="30110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484" name="Google Shape;1484;p18"/>
                <p:cNvSpPr/>
                <p:nvPr/>
              </p:nvSpPr>
              <p:spPr>
                <a:xfrm>
                  <a:off x="31343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</p:grpSp>
      <p:grpSp>
        <p:nvGrpSpPr>
          <p:cNvPr id="1485" name="Google Shape;1485;p18"/>
          <p:cNvGrpSpPr/>
          <p:nvPr/>
        </p:nvGrpSpPr>
        <p:grpSpPr>
          <a:xfrm>
            <a:off x="7623209" y="6622141"/>
            <a:ext cx="2027976" cy="402753"/>
            <a:chOff x="5642557" y="-150670"/>
            <a:chExt cx="1520982" cy="302065"/>
          </a:xfrm>
        </p:grpSpPr>
        <p:sp>
          <p:nvSpPr>
            <p:cNvPr id="1486" name="Google Shape;1486;p18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87" name="Google Shape;1487;p18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88" name="Google Shape;1488;p18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89" name="Google Shape;1489;p18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90" name="Google Shape;1490;p18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8380143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 and two columns 1">
    <p:spTree>
      <p:nvGrpSpPr>
        <p:cNvPr id="1" name="Shape 1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2" name="Google Shape;1492;p19"/>
          <p:cNvGrpSpPr/>
          <p:nvPr/>
        </p:nvGrpSpPr>
        <p:grpSpPr>
          <a:xfrm>
            <a:off x="-32" y="-36"/>
            <a:ext cx="12191615" cy="6857784"/>
            <a:chOff x="597550" y="708125"/>
            <a:chExt cx="6449225" cy="4193850"/>
          </a:xfrm>
        </p:grpSpPr>
        <p:sp>
          <p:nvSpPr>
            <p:cNvPr id="1493" name="Google Shape;1493;p19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94" name="Google Shape;1494;p19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95" name="Google Shape;1495;p19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96" name="Google Shape;1496;p19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97" name="Google Shape;1497;p19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98" name="Google Shape;1498;p19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99" name="Google Shape;1499;p19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0" name="Google Shape;1500;p19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1" name="Google Shape;1501;p19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2" name="Google Shape;1502;p19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3" name="Google Shape;1503;p19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4" name="Google Shape;1504;p19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5" name="Google Shape;1505;p19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6" name="Google Shape;1506;p19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7" name="Google Shape;1507;p19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8" name="Google Shape;1508;p19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9" name="Google Shape;1509;p19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0" name="Google Shape;1510;p19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1" name="Google Shape;1511;p19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2" name="Google Shape;1512;p19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3" name="Google Shape;1513;p19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4" name="Google Shape;1514;p19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5" name="Google Shape;1515;p19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6" name="Google Shape;1516;p19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7" name="Google Shape;1517;p19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8" name="Google Shape;1518;p19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9" name="Google Shape;1519;p19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20" name="Google Shape;1520;p19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21" name="Google Shape;1521;p19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22" name="Google Shape;1522;p19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23" name="Google Shape;1523;p19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24" name="Google Shape;1524;p19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25" name="Google Shape;1525;p19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26" name="Google Shape;1526;p19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27" name="Google Shape;1527;p19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28" name="Google Shape;1528;p19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29" name="Google Shape;1529;p19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30" name="Google Shape;1530;p19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531" name="Google Shape;1531;p19"/>
          <p:cNvSpPr txBox="1">
            <a:spLocks noGrp="1"/>
          </p:cNvSpPr>
          <p:nvPr>
            <p:ph type="title"/>
          </p:nvPr>
        </p:nvSpPr>
        <p:spPr>
          <a:xfrm>
            <a:off x="2364133" y="3462800"/>
            <a:ext cx="2514400" cy="36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532" name="Google Shape;1532;p19"/>
          <p:cNvSpPr txBox="1">
            <a:spLocks noGrp="1"/>
          </p:cNvSpPr>
          <p:nvPr>
            <p:ph type="subTitle" idx="1"/>
          </p:nvPr>
        </p:nvSpPr>
        <p:spPr>
          <a:xfrm>
            <a:off x="1564528" y="2000413"/>
            <a:ext cx="4113600" cy="129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533" name="Google Shape;1533;p19"/>
          <p:cNvSpPr txBox="1">
            <a:spLocks noGrp="1"/>
          </p:cNvSpPr>
          <p:nvPr>
            <p:ph type="title" idx="2"/>
          </p:nvPr>
        </p:nvSpPr>
        <p:spPr>
          <a:xfrm>
            <a:off x="7321633" y="4018167"/>
            <a:ext cx="2514400" cy="36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534" name="Google Shape;1534;p19"/>
          <p:cNvSpPr txBox="1">
            <a:spLocks noGrp="1"/>
          </p:cNvSpPr>
          <p:nvPr>
            <p:ph type="subTitle" idx="3"/>
          </p:nvPr>
        </p:nvSpPr>
        <p:spPr>
          <a:xfrm>
            <a:off x="6522028" y="4546180"/>
            <a:ext cx="4113600" cy="129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1535" name="Google Shape;1535;p19"/>
          <p:cNvGrpSpPr/>
          <p:nvPr/>
        </p:nvGrpSpPr>
        <p:grpSpPr>
          <a:xfrm>
            <a:off x="-14" y="5848616"/>
            <a:ext cx="1712580" cy="782400"/>
            <a:chOff x="-11" y="4386462"/>
            <a:chExt cx="1284435" cy="586800"/>
          </a:xfrm>
        </p:grpSpPr>
        <p:sp>
          <p:nvSpPr>
            <p:cNvPr id="1536" name="Google Shape;1536;p19"/>
            <p:cNvSpPr/>
            <p:nvPr/>
          </p:nvSpPr>
          <p:spPr>
            <a:xfrm rot="-5400000">
              <a:off x="348812" y="4037649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537" name="Google Shape;1537;p19"/>
            <p:cNvGrpSpPr/>
            <p:nvPr/>
          </p:nvGrpSpPr>
          <p:grpSpPr>
            <a:xfrm rot="10800000">
              <a:off x="-11" y="4558826"/>
              <a:ext cx="883262" cy="242091"/>
              <a:chOff x="2300350" y="2601250"/>
              <a:chExt cx="2275275" cy="623625"/>
            </a:xfrm>
          </p:grpSpPr>
          <p:sp>
            <p:nvSpPr>
              <p:cNvPr id="1538" name="Google Shape;1538;p19"/>
              <p:cNvSpPr/>
              <p:nvPr/>
            </p:nvSpPr>
            <p:spPr>
              <a:xfrm>
                <a:off x="2300350" y="2601250"/>
                <a:ext cx="3921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684" h="24945" extrusionOk="0">
                    <a:moveTo>
                      <a:pt x="12720" y="0"/>
                    </a:moveTo>
                    <a:cubicBezTo>
                      <a:pt x="13337" y="0"/>
                      <a:pt x="14078" y="247"/>
                      <a:pt x="14572" y="741"/>
                    </a:cubicBezTo>
                    <a:cubicBezTo>
                      <a:pt x="15684" y="1852"/>
                      <a:pt x="15684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684" y="21240"/>
                      <a:pt x="15684" y="22845"/>
                      <a:pt x="14572" y="23957"/>
                    </a:cubicBezTo>
                    <a:cubicBezTo>
                      <a:pt x="13584" y="24944"/>
                      <a:pt x="11855" y="24944"/>
                      <a:pt x="10744" y="23957"/>
                    </a:cubicBezTo>
                    <a:lnTo>
                      <a:pt x="1112" y="14325"/>
                    </a:lnTo>
                    <a:cubicBezTo>
                      <a:pt x="1" y="13213"/>
                      <a:pt x="1" y="11484"/>
                      <a:pt x="1112" y="10496"/>
                    </a:cubicBezTo>
                    <a:lnTo>
                      <a:pt x="10744" y="741"/>
                    </a:lnTo>
                    <a:cubicBezTo>
                      <a:pt x="11361" y="247"/>
                      <a:pt x="11979" y="0"/>
                      <a:pt x="127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39" name="Google Shape;1539;p19"/>
              <p:cNvSpPr/>
              <p:nvPr/>
            </p:nvSpPr>
            <p:spPr>
              <a:xfrm>
                <a:off x="2680075" y="2601250"/>
                <a:ext cx="389025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1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449" y="741"/>
                    </a:cubicBezTo>
                    <a:cubicBezTo>
                      <a:pt x="15560" y="1852"/>
                      <a:pt x="15560" y="3581"/>
                      <a:pt x="14449" y="4569"/>
                    </a:cubicBezTo>
                    <a:lnTo>
                      <a:pt x="6669" y="12349"/>
                    </a:lnTo>
                    <a:lnTo>
                      <a:pt x="14449" y="20128"/>
                    </a:lnTo>
                    <a:cubicBezTo>
                      <a:pt x="15560" y="21240"/>
                      <a:pt x="15560" y="22845"/>
                      <a:pt x="14449" y="23957"/>
                    </a:cubicBezTo>
                    <a:cubicBezTo>
                      <a:pt x="13461" y="24944"/>
                      <a:pt x="11732" y="24944"/>
                      <a:pt x="10621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621" y="741"/>
                    </a:lnTo>
                    <a:cubicBezTo>
                      <a:pt x="11238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40" name="Google Shape;1540;p19"/>
              <p:cNvSpPr/>
              <p:nvPr/>
            </p:nvSpPr>
            <p:spPr>
              <a:xfrm>
                <a:off x="3056725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4" y="247"/>
                      <a:pt x="14448" y="741"/>
                    </a:cubicBezTo>
                    <a:cubicBezTo>
                      <a:pt x="15559" y="1852"/>
                      <a:pt x="15559" y="3581"/>
                      <a:pt x="14448" y="4569"/>
                    </a:cubicBezTo>
                    <a:lnTo>
                      <a:pt x="6792" y="12349"/>
                    </a:lnTo>
                    <a:lnTo>
                      <a:pt x="14448" y="20128"/>
                    </a:lnTo>
                    <a:cubicBezTo>
                      <a:pt x="15559" y="21240"/>
                      <a:pt x="15559" y="22845"/>
                      <a:pt x="14448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41" name="Google Shape;1541;p19"/>
              <p:cNvSpPr/>
              <p:nvPr/>
            </p:nvSpPr>
            <p:spPr>
              <a:xfrm>
                <a:off x="3433350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42" name="Google Shape;1542;p19"/>
              <p:cNvSpPr/>
              <p:nvPr/>
            </p:nvSpPr>
            <p:spPr>
              <a:xfrm>
                <a:off x="3810000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4" y="247"/>
                      <a:pt x="14572" y="741"/>
                    </a:cubicBezTo>
                    <a:cubicBezTo>
                      <a:pt x="15559" y="1852"/>
                      <a:pt x="15559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59" y="21240"/>
                      <a:pt x="15559" y="22845"/>
                      <a:pt x="14572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978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43" name="Google Shape;1543;p19"/>
              <p:cNvSpPr/>
              <p:nvPr/>
            </p:nvSpPr>
            <p:spPr>
              <a:xfrm>
                <a:off x="4186625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1544" name="Google Shape;1544;p19"/>
          <p:cNvGrpSpPr/>
          <p:nvPr/>
        </p:nvGrpSpPr>
        <p:grpSpPr>
          <a:xfrm>
            <a:off x="2469743" y="-152410"/>
            <a:ext cx="2027976" cy="402753"/>
            <a:chOff x="5642557" y="-150670"/>
            <a:chExt cx="1520982" cy="302065"/>
          </a:xfrm>
        </p:grpSpPr>
        <p:sp>
          <p:nvSpPr>
            <p:cNvPr id="1545" name="Google Shape;1545;p19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46" name="Google Shape;1546;p19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47" name="Google Shape;1547;p19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48" name="Google Shape;1548;p19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49" name="Google Shape;1549;p19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550" name="Google Shape;1550;p19"/>
          <p:cNvGrpSpPr/>
          <p:nvPr/>
        </p:nvGrpSpPr>
        <p:grpSpPr>
          <a:xfrm rot="5400000">
            <a:off x="113467" y="2031400"/>
            <a:ext cx="131869" cy="737453"/>
            <a:chOff x="4898850" y="4820550"/>
            <a:chExt cx="98902" cy="553090"/>
          </a:xfrm>
        </p:grpSpPr>
        <p:sp>
          <p:nvSpPr>
            <p:cNvPr id="1551" name="Google Shape;1551;p19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52" name="Google Shape;1552;p19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53" name="Google Shape;1553;p19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54" name="Google Shape;1554;p19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55" name="Google Shape;1555;p19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556" name="Google Shape;1556;p19"/>
          <p:cNvSpPr/>
          <p:nvPr/>
        </p:nvSpPr>
        <p:spPr>
          <a:xfrm>
            <a:off x="628116" y="-14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57" name="Google Shape;1557;p19"/>
          <p:cNvSpPr/>
          <p:nvPr/>
        </p:nvSpPr>
        <p:spPr>
          <a:xfrm>
            <a:off x="-1708807" y="5054639"/>
            <a:ext cx="2659600" cy="908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58" name="Google Shape;1558;p19"/>
          <p:cNvSpPr/>
          <p:nvPr/>
        </p:nvSpPr>
        <p:spPr>
          <a:xfrm rot="10800000">
            <a:off x="11409615" y="5145434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59" name="Google Shape;1559;p19"/>
          <p:cNvSpPr/>
          <p:nvPr/>
        </p:nvSpPr>
        <p:spPr>
          <a:xfrm rot="5400000">
            <a:off x="10941549" y="-465081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560" name="Google Shape;1560;p19"/>
          <p:cNvGrpSpPr/>
          <p:nvPr/>
        </p:nvGrpSpPr>
        <p:grpSpPr>
          <a:xfrm rot="5400000">
            <a:off x="11360346" y="5235565"/>
            <a:ext cx="402753" cy="2027976"/>
            <a:chOff x="-108754" y="2690919"/>
            <a:chExt cx="302065" cy="1520982"/>
          </a:xfrm>
        </p:grpSpPr>
        <p:sp>
          <p:nvSpPr>
            <p:cNvPr id="1561" name="Google Shape;1561;p19"/>
            <p:cNvSpPr/>
            <p:nvPr/>
          </p:nvSpPr>
          <p:spPr>
            <a:xfrm>
              <a:off x="-62388" y="2782841"/>
              <a:ext cx="209364" cy="1335580"/>
            </a:xfrm>
            <a:custGeom>
              <a:avLst/>
              <a:gdLst/>
              <a:ahLst/>
              <a:cxnLst/>
              <a:rect l="l" t="t" r="r" b="b"/>
              <a:pathLst>
                <a:path w="6719" h="42862" fill="none" extrusionOk="0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62" name="Google Shape;1562;p19"/>
            <p:cNvSpPr/>
            <p:nvPr/>
          </p:nvSpPr>
          <p:spPr>
            <a:xfrm>
              <a:off x="101358" y="2690919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63" name="Google Shape;1563;p19"/>
            <p:cNvSpPr/>
            <p:nvPr/>
          </p:nvSpPr>
          <p:spPr>
            <a:xfrm>
              <a:off x="125320" y="2714881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64" name="Google Shape;1564;p19"/>
            <p:cNvSpPr/>
            <p:nvPr/>
          </p:nvSpPr>
          <p:spPr>
            <a:xfrm>
              <a:off x="-108754" y="4119948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65" name="Google Shape;1565;p19"/>
            <p:cNvSpPr/>
            <p:nvPr/>
          </p:nvSpPr>
          <p:spPr>
            <a:xfrm>
              <a:off x="-84013" y="4144658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566" name="Google Shape;1566;p19"/>
          <p:cNvSpPr txBox="1">
            <a:spLocks noGrp="1"/>
          </p:cNvSpPr>
          <p:nvPr>
            <p:ph type="title" idx="4"/>
          </p:nvPr>
        </p:nvSpPr>
        <p:spPr>
          <a:xfrm>
            <a:off x="950800" y="719200"/>
            <a:ext cx="10290400" cy="763600"/>
          </a:xfrm>
          <a:prstGeom prst="rect">
            <a:avLst/>
          </a:prstGeom>
          <a:effectLst>
            <a:outerShdw blurRad="142875" algn="bl" rotWithShape="0">
              <a:schemeClr val="accent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02552989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 and two columns 2">
    <p:spTree>
      <p:nvGrpSpPr>
        <p:cNvPr id="1" name="Shape 1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8" name="Google Shape;1568;p20"/>
          <p:cNvGrpSpPr/>
          <p:nvPr/>
        </p:nvGrpSpPr>
        <p:grpSpPr>
          <a:xfrm>
            <a:off x="-32" y="-36"/>
            <a:ext cx="12191615" cy="6857784"/>
            <a:chOff x="597550" y="708125"/>
            <a:chExt cx="6449225" cy="4193850"/>
          </a:xfrm>
        </p:grpSpPr>
        <p:sp>
          <p:nvSpPr>
            <p:cNvPr id="1569" name="Google Shape;1569;p20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0" name="Google Shape;1570;p20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1" name="Google Shape;1571;p20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2" name="Google Shape;1572;p20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3" name="Google Shape;1573;p20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4" name="Google Shape;1574;p20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5" name="Google Shape;1575;p20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6" name="Google Shape;1576;p20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7" name="Google Shape;1577;p20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8" name="Google Shape;1578;p20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9" name="Google Shape;1579;p20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0" name="Google Shape;1580;p20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1" name="Google Shape;1581;p20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2" name="Google Shape;1582;p20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3" name="Google Shape;1583;p20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4" name="Google Shape;1584;p20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5" name="Google Shape;1585;p20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6" name="Google Shape;1586;p20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7" name="Google Shape;1587;p20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8" name="Google Shape;1588;p20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9" name="Google Shape;1589;p20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0" name="Google Shape;1590;p20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1" name="Google Shape;1591;p20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2" name="Google Shape;1592;p20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3" name="Google Shape;1593;p20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4" name="Google Shape;1594;p20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5" name="Google Shape;1595;p20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6" name="Google Shape;1596;p20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7" name="Google Shape;1597;p20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8" name="Google Shape;1598;p20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9" name="Google Shape;1599;p20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0" name="Google Shape;1600;p20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1" name="Google Shape;1601;p20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2" name="Google Shape;1602;p20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3" name="Google Shape;1603;p20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4" name="Google Shape;1604;p20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5" name="Google Shape;1605;p20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6" name="Google Shape;1606;p20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607" name="Google Shape;1607;p20"/>
          <p:cNvSpPr txBox="1">
            <a:spLocks noGrp="1"/>
          </p:cNvSpPr>
          <p:nvPr>
            <p:ph type="subTitle" idx="1"/>
          </p:nvPr>
        </p:nvSpPr>
        <p:spPr>
          <a:xfrm>
            <a:off x="950800" y="1948367"/>
            <a:ext cx="4995600" cy="36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608" name="Google Shape;1608;p20"/>
          <p:cNvSpPr txBox="1">
            <a:spLocks noGrp="1"/>
          </p:cNvSpPr>
          <p:nvPr>
            <p:ph type="subTitle" idx="2"/>
          </p:nvPr>
        </p:nvSpPr>
        <p:spPr>
          <a:xfrm>
            <a:off x="6245600" y="1948367"/>
            <a:ext cx="4995600" cy="226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1609" name="Google Shape;1609;p20"/>
          <p:cNvGrpSpPr/>
          <p:nvPr/>
        </p:nvGrpSpPr>
        <p:grpSpPr>
          <a:xfrm>
            <a:off x="1940" y="-118485"/>
            <a:ext cx="782400" cy="1712580"/>
            <a:chOff x="1455" y="-88864"/>
            <a:chExt cx="586800" cy="1284435"/>
          </a:xfrm>
        </p:grpSpPr>
        <p:sp>
          <p:nvSpPr>
            <p:cNvPr id="1610" name="Google Shape;1610;p20"/>
            <p:cNvSpPr/>
            <p:nvPr/>
          </p:nvSpPr>
          <p:spPr>
            <a:xfrm>
              <a:off x="1455" y="-88855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611" name="Google Shape;1611;p20"/>
            <p:cNvGrpSpPr/>
            <p:nvPr/>
          </p:nvGrpSpPr>
          <p:grpSpPr>
            <a:xfrm rot="-5400000">
              <a:off x="-146785" y="231721"/>
              <a:ext cx="883262" cy="242091"/>
              <a:chOff x="2300350" y="2601250"/>
              <a:chExt cx="2275275" cy="623625"/>
            </a:xfrm>
          </p:grpSpPr>
          <p:sp>
            <p:nvSpPr>
              <p:cNvPr id="1612" name="Google Shape;1612;p20"/>
              <p:cNvSpPr/>
              <p:nvPr/>
            </p:nvSpPr>
            <p:spPr>
              <a:xfrm>
                <a:off x="2300350" y="2601250"/>
                <a:ext cx="3921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684" h="24945" extrusionOk="0">
                    <a:moveTo>
                      <a:pt x="12720" y="0"/>
                    </a:moveTo>
                    <a:cubicBezTo>
                      <a:pt x="13337" y="0"/>
                      <a:pt x="14078" y="247"/>
                      <a:pt x="14572" y="741"/>
                    </a:cubicBezTo>
                    <a:cubicBezTo>
                      <a:pt x="15684" y="1852"/>
                      <a:pt x="15684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684" y="21240"/>
                      <a:pt x="15684" y="22845"/>
                      <a:pt x="14572" y="23957"/>
                    </a:cubicBezTo>
                    <a:cubicBezTo>
                      <a:pt x="13584" y="24944"/>
                      <a:pt x="11855" y="24944"/>
                      <a:pt x="10744" y="23957"/>
                    </a:cubicBezTo>
                    <a:lnTo>
                      <a:pt x="1112" y="14325"/>
                    </a:lnTo>
                    <a:cubicBezTo>
                      <a:pt x="1" y="13213"/>
                      <a:pt x="1" y="11484"/>
                      <a:pt x="1112" y="10496"/>
                    </a:cubicBezTo>
                    <a:lnTo>
                      <a:pt x="10744" y="741"/>
                    </a:lnTo>
                    <a:cubicBezTo>
                      <a:pt x="11361" y="247"/>
                      <a:pt x="11979" y="0"/>
                      <a:pt x="127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13" name="Google Shape;1613;p20"/>
              <p:cNvSpPr/>
              <p:nvPr/>
            </p:nvSpPr>
            <p:spPr>
              <a:xfrm>
                <a:off x="2680075" y="2601250"/>
                <a:ext cx="389025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1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449" y="741"/>
                    </a:cubicBezTo>
                    <a:cubicBezTo>
                      <a:pt x="15560" y="1852"/>
                      <a:pt x="15560" y="3581"/>
                      <a:pt x="14449" y="4569"/>
                    </a:cubicBezTo>
                    <a:lnTo>
                      <a:pt x="6669" y="12349"/>
                    </a:lnTo>
                    <a:lnTo>
                      <a:pt x="14449" y="20128"/>
                    </a:lnTo>
                    <a:cubicBezTo>
                      <a:pt x="15560" y="21240"/>
                      <a:pt x="15560" y="22845"/>
                      <a:pt x="14449" y="23957"/>
                    </a:cubicBezTo>
                    <a:cubicBezTo>
                      <a:pt x="13461" y="24944"/>
                      <a:pt x="11732" y="24944"/>
                      <a:pt x="10621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621" y="741"/>
                    </a:lnTo>
                    <a:cubicBezTo>
                      <a:pt x="11238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14" name="Google Shape;1614;p20"/>
              <p:cNvSpPr/>
              <p:nvPr/>
            </p:nvSpPr>
            <p:spPr>
              <a:xfrm>
                <a:off x="3056725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4" y="247"/>
                      <a:pt x="14448" y="741"/>
                    </a:cubicBezTo>
                    <a:cubicBezTo>
                      <a:pt x="15559" y="1852"/>
                      <a:pt x="15559" y="3581"/>
                      <a:pt x="14448" y="4569"/>
                    </a:cubicBezTo>
                    <a:lnTo>
                      <a:pt x="6792" y="12349"/>
                    </a:lnTo>
                    <a:lnTo>
                      <a:pt x="14448" y="20128"/>
                    </a:lnTo>
                    <a:cubicBezTo>
                      <a:pt x="15559" y="21240"/>
                      <a:pt x="15559" y="22845"/>
                      <a:pt x="14448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15" name="Google Shape;1615;p20"/>
              <p:cNvSpPr/>
              <p:nvPr/>
            </p:nvSpPr>
            <p:spPr>
              <a:xfrm>
                <a:off x="3433350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16" name="Google Shape;1616;p20"/>
              <p:cNvSpPr/>
              <p:nvPr/>
            </p:nvSpPr>
            <p:spPr>
              <a:xfrm>
                <a:off x="3810000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4" y="247"/>
                      <a:pt x="14572" y="741"/>
                    </a:cubicBezTo>
                    <a:cubicBezTo>
                      <a:pt x="15559" y="1852"/>
                      <a:pt x="15559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59" y="21240"/>
                      <a:pt x="15559" y="22845"/>
                      <a:pt x="14572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978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17" name="Google Shape;1617;p20"/>
              <p:cNvSpPr/>
              <p:nvPr/>
            </p:nvSpPr>
            <p:spPr>
              <a:xfrm>
                <a:off x="4186625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1618" name="Google Shape;1618;p20"/>
          <p:cNvGrpSpPr/>
          <p:nvPr/>
        </p:nvGrpSpPr>
        <p:grpSpPr>
          <a:xfrm rot="5400000">
            <a:off x="8339600" y="-68233"/>
            <a:ext cx="131869" cy="737453"/>
            <a:chOff x="4898850" y="4820550"/>
            <a:chExt cx="98902" cy="553090"/>
          </a:xfrm>
        </p:grpSpPr>
        <p:sp>
          <p:nvSpPr>
            <p:cNvPr id="1619" name="Google Shape;1619;p20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20" name="Google Shape;1620;p20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21" name="Google Shape;1621;p20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22" name="Google Shape;1622;p20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23" name="Google Shape;1623;p20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624" name="Google Shape;1624;p20"/>
          <p:cNvGrpSpPr/>
          <p:nvPr/>
        </p:nvGrpSpPr>
        <p:grpSpPr>
          <a:xfrm rot="5400000">
            <a:off x="1300" y="5574000"/>
            <a:ext cx="131869" cy="737453"/>
            <a:chOff x="4898850" y="4820550"/>
            <a:chExt cx="98902" cy="553090"/>
          </a:xfrm>
        </p:grpSpPr>
        <p:sp>
          <p:nvSpPr>
            <p:cNvPr id="1625" name="Google Shape;1625;p20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26" name="Google Shape;1626;p20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27" name="Google Shape;1627;p20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28" name="Google Shape;1628;p20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29" name="Google Shape;1629;p20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630" name="Google Shape;1630;p20"/>
          <p:cNvGrpSpPr/>
          <p:nvPr/>
        </p:nvGrpSpPr>
        <p:grpSpPr>
          <a:xfrm flipH="1">
            <a:off x="-1065672" y="6331473"/>
            <a:ext cx="2430688" cy="262659"/>
            <a:chOff x="7857346" y="4002005"/>
            <a:chExt cx="1823016" cy="196994"/>
          </a:xfrm>
        </p:grpSpPr>
        <p:sp>
          <p:nvSpPr>
            <p:cNvPr id="1631" name="Google Shape;1631;p20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2" name="Google Shape;1632;p20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3" name="Google Shape;1633;p20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634" name="Google Shape;1634;p20"/>
          <p:cNvSpPr/>
          <p:nvPr/>
        </p:nvSpPr>
        <p:spPr>
          <a:xfrm rot="10800000">
            <a:off x="11409615" y="5348634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635" name="Google Shape;1635;p20"/>
          <p:cNvGrpSpPr/>
          <p:nvPr/>
        </p:nvGrpSpPr>
        <p:grpSpPr>
          <a:xfrm rot="5400000">
            <a:off x="11360346" y="5438765"/>
            <a:ext cx="402753" cy="2027976"/>
            <a:chOff x="-108754" y="2690919"/>
            <a:chExt cx="302065" cy="1520982"/>
          </a:xfrm>
        </p:grpSpPr>
        <p:sp>
          <p:nvSpPr>
            <p:cNvPr id="1636" name="Google Shape;1636;p20"/>
            <p:cNvSpPr/>
            <p:nvPr/>
          </p:nvSpPr>
          <p:spPr>
            <a:xfrm>
              <a:off x="-62388" y="2782841"/>
              <a:ext cx="209364" cy="1335580"/>
            </a:xfrm>
            <a:custGeom>
              <a:avLst/>
              <a:gdLst/>
              <a:ahLst/>
              <a:cxnLst/>
              <a:rect l="l" t="t" r="r" b="b"/>
              <a:pathLst>
                <a:path w="6719" h="42862" fill="none" extrusionOk="0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7" name="Google Shape;1637;p20"/>
            <p:cNvSpPr/>
            <p:nvPr/>
          </p:nvSpPr>
          <p:spPr>
            <a:xfrm>
              <a:off x="101358" y="2690919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8" name="Google Shape;1638;p20"/>
            <p:cNvSpPr/>
            <p:nvPr/>
          </p:nvSpPr>
          <p:spPr>
            <a:xfrm>
              <a:off x="125320" y="2714881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9" name="Google Shape;1639;p20"/>
            <p:cNvSpPr/>
            <p:nvPr/>
          </p:nvSpPr>
          <p:spPr>
            <a:xfrm>
              <a:off x="-108754" y="4119948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0" name="Google Shape;1640;p20"/>
            <p:cNvSpPr/>
            <p:nvPr/>
          </p:nvSpPr>
          <p:spPr>
            <a:xfrm>
              <a:off x="-84013" y="4144658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641" name="Google Shape;1641;p20"/>
          <p:cNvGrpSpPr/>
          <p:nvPr/>
        </p:nvGrpSpPr>
        <p:grpSpPr>
          <a:xfrm>
            <a:off x="1912902" y="512675"/>
            <a:ext cx="1670529" cy="68000"/>
            <a:chOff x="2915381" y="4104819"/>
            <a:chExt cx="1252897" cy="51000"/>
          </a:xfrm>
        </p:grpSpPr>
        <p:sp>
          <p:nvSpPr>
            <p:cNvPr id="1642" name="Google Shape;1642;p20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3" name="Google Shape;1643;p20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4" name="Google Shape;1644;p20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5" name="Google Shape;1645;p20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6" name="Google Shape;1646;p20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7" name="Google Shape;1647;p20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8" name="Google Shape;1648;p20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9" name="Google Shape;1649;p20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0" name="Google Shape;1650;p20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1" name="Google Shape;1651;p20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2" name="Google Shape;1652;p20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3" name="Google Shape;1653;p20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4" name="Google Shape;1654;p20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5" name="Google Shape;1655;p20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656" name="Google Shape;1656;p20"/>
          <p:cNvSpPr txBox="1">
            <a:spLocks noGrp="1"/>
          </p:cNvSpPr>
          <p:nvPr>
            <p:ph type="title"/>
          </p:nvPr>
        </p:nvSpPr>
        <p:spPr>
          <a:xfrm>
            <a:off x="950800" y="719200"/>
            <a:ext cx="10290400" cy="763600"/>
          </a:xfrm>
          <a:prstGeom prst="rect">
            <a:avLst/>
          </a:prstGeom>
          <a:effectLst>
            <a:outerShdw blurRad="142875" algn="bl" rotWithShape="0">
              <a:schemeClr val="accent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03153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3"/>
          <p:cNvGrpSpPr/>
          <p:nvPr/>
        </p:nvGrpSpPr>
        <p:grpSpPr>
          <a:xfrm>
            <a:off x="-32" y="-36"/>
            <a:ext cx="12191615" cy="6857784"/>
            <a:chOff x="597550" y="708125"/>
            <a:chExt cx="6449225" cy="4193850"/>
          </a:xfrm>
        </p:grpSpPr>
        <p:sp>
          <p:nvSpPr>
            <p:cNvPr id="129" name="Google Shape;129;p3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" name="Google Shape;150;p3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" name="Google Shape;151;p3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2" name="Google Shape;152;p3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4" name="Google Shape;154;p3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6" name="Google Shape;156;p3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" name="Google Shape;157;p3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1" name="Google Shape;161;p3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2" name="Google Shape;162;p3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" name="Google Shape;166;p3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67" name="Google Shape;167;p3"/>
          <p:cNvSpPr txBox="1">
            <a:spLocks noGrp="1"/>
          </p:cNvSpPr>
          <p:nvPr>
            <p:ph type="title"/>
          </p:nvPr>
        </p:nvSpPr>
        <p:spPr>
          <a:xfrm>
            <a:off x="950800" y="3207569"/>
            <a:ext cx="10290400" cy="11224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6667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68" name="Google Shape;168;p3"/>
          <p:cNvSpPr txBox="1">
            <a:spLocks noGrp="1"/>
          </p:cNvSpPr>
          <p:nvPr>
            <p:ph type="subTitle" idx="1"/>
          </p:nvPr>
        </p:nvSpPr>
        <p:spPr>
          <a:xfrm>
            <a:off x="2478200" y="4554503"/>
            <a:ext cx="7235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69" name="Google Shape;169;p3"/>
          <p:cNvSpPr txBox="1">
            <a:spLocks noGrp="1"/>
          </p:cNvSpPr>
          <p:nvPr>
            <p:ph type="title" idx="2" hasCustomPrompt="1"/>
          </p:nvPr>
        </p:nvSpPr>
        <p:spPr>
          <a:xfrm>
            <a:off x="4176597" y="1979964"/>
            <a:ext cx="3838800" cy="1227600"/>
          </a:xfrm>
          <a:prstGeom prst="rect">
            <a:avLst/>
          </a:prstGeom>
          <a:effectLst>
            <a:outerShdw blurRad="57150" algn="bl" rotWithShape="0">
              <a:schemeClr val="accen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10666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70" name="Google Shape;170;p3"/>
          <p:cNvSpPr/>
          <p:nvPr/>
        </p:nvSpPr>
        <p:spPr>
          <a:xfrm rot="10800000" flipH="1">
            <a:off x="10463457" y="5500766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71" name="Google Shape;171;p3"/>
          <p:cNvGrpSpPr/>
          <p:nvPr/>
        </p:nvGrpSpPr>
        <p:grpSpPr>
          <a:xfrm rot="-5400000" flipH="1">
            <a:off x="10265803" y="6361511"/>
            <a:ext cx="1177683" cy="322788"/>
            <a:chOff x="2300350" y="2601250"/>
            <a:chExt cx="2275275" cy="623625"/>
          </a:xfrm>
        </p:grpSpPr>
        <p:sp>
          <p:nvSpPr>
            <p:cNvPr id="172" name="Google Shape;172;p3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3" name="Google Shape;173;p3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" name="Google Shape;175;p3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" name="Google Shape;176;p3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7" name="Google Shape;177;p3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78" name="Google Shape;178;p3"/>
          <p:cNvSpPr/>
          <p:nvPr/>
        </p:nvSpPr>
        <p:spPr>
          <a:xfrm flipH="1">
            <a:off x="10785160" y="2047572"/>
            <a:ext cx="2659600" cy="908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79" name="Google Shape;179;p3"/>
          <p:cNvGrpSpPr/>
          <p:nvPr/>
        </p:nvGrpSpPr>
        <p:grpSpPr>
          <a:xfrm>
            <a:off x="11544995" y="3132107"/>
            <a:ext cx="2430688" cy="262659"/>
            <a:chOff x="7857346" y="4002005"/>
            <a:chExt cx="1823016" cy="196994"/>
          </a:xfrm>
        </p:grpSpPr>
        <p:sp>
          <p:nvSpPr>
            <p:cNvPr id="180" name="Google Shape;180;p3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" name="Google Shape;181;p3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" name="Google Shape;182;p3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83" name="Google Shape;183;p3"/>
          <p:cNvSpPr/>
          <p:nvPr/>
        </p:nvSpPr>
        <p:spPr>
          <a:xfrm rot="5400000">
            <a:off x="10941549" y="-465081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4" name="Google Shape;184;p3"/>
          <p:cNvSpPr/>
          <p:nvPr/>
        </p:nvSpPr>
        <p:spPr>
          <a:xfrm>
            <a:off x="22660" y="11342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85" name="Google Shape;185;p3"/>
          <p:cNvGrpSpPr/>
          <p:nvPr/>
        </p:nvGrpSpPr>
        <p:grpSpPr>
          <a:xfrm rot="-5400000">
            <a:off x="451578" y="-394200"/>
            <a:ext cx="402753" cy="2027976"/>
            <a:chOff x="-108754" y="2690919"/>
            <a:chExt cx="302065" cy="1520982"/>
          </a:xfrm>
        </p:grpSpPr>
        <p:sp>
          <p:nvSpPr>
            <p:cNvPr id="186" name="Google Shape;186;p3"/>
            <p:cNvSpPr/>
            <p:nvPr/>
          </p:nvSpPr>
          <p:spPr>
            <a:xfrm>
              <a:off x="-62388" y="2782841"/>
              <a:ext cx="209364" cy="1335580"/>
            </a:xfrm>
            <a:custGeom>
              <a:avLst/>
              <a:gdLst/>
              <a:ahLst/>
              <a:cxnLst/>
              <a:rect l="l" t="t" r="r" b="b"/>
              <a:pathLst>
                <a:path w="6719" h="42862" fill="none" extrusionOk="0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7" name="Google Shape;187;p3"/>
            <p:cNvSpPr/>
            <p:nvPr/>
          </p:nvSpPr>
          <p:spPr>
            <a:xfrm>
              <a:off x="101358" y="2690919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8" name="Google Shape;188;p3"/>
            <p:cNvSpPr/>
            <p:nvPr/>
          </p:nvSpPr>
          <p:spPr>
            <a:xfrm>
              <a:off x="125320" y="2714881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9" name="Google Shape;189;p3"/>
            <p:cNvSpPr/>
            <p:nvPr/>
          </p:nvSpPr>
          <p:spPr>
            <a:xfrm>
              <a:off x="-108754" y="4119948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0" name="Google Shape;190;p3"/>
            <p:cNvSpPr/>
            <p:nvPr/>
          </p:nvSpPr>
          <p:spPr>
            <a:xfrm>
              <a:off x="-84013" y="4144658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91" name="Google Shape;191;p3"/>
          <p:cNvGrpSpPr/>
          <p:nvPr/>
        </p:nvGrpSpPr>
        <p:grpSpPr>
          <a:xfrm>
            <a:off x="6846309" y="6600466"/>
            <a:ext cx="2027976" cy="402753"/>
            <a:chOff x="5642557" y="-150670"/>
            <a:chExt cx="1520982" cy="302065"/>
          </a:xfrm>
        </p:grpSpPr>
        <p:sp>
          <p:nvSpPr>
            <p:cNvPr id="192" name="Google Shape;192;p3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3" name="Google Shape;193;p3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4" name="Google Shape;194;p3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5" name="Google Shape;195;p3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6" name="Google Shape;196;p3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97" name="Google Shape;197;p3"/>
          <p:cNvGrpSpPr/>
          <p:nvPr/>
        </p:nvGrpSpPr>
        <p:grpSpPr>
          <a:xfrm>
            <a:off x="11226389" y="4409689"/>
            <a:ext cx="1474635" cy="178625"/>
            <a:chOff x="8183182" y="663852"/>
            <a:chExt cx="1475028" cy="178673"/>
          </a:xfrm>
        </p:grpSpPr>
        <p:grpSp>
          <p:nvGrpSpPr>
            <p:cNvPr id="198" name="Google Shape;198;p3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199" name="Google Shape;199;p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0" name="Google Shape;200;p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1" name="Google Shape;201;p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2" name="Google Shape;202;p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3" name="Google Shape;203;p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4" name="Google Shape;204;p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5" name="Google Shape;205;p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6" name="Google Shape;206;p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7" name="Google Shape;207;p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8" name="Google Shape;208;p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09" name="Google Shape;209;p3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10" name="Google Shape;210;p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1" name="Google Shape;211;p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2" name="Google Shape;212;p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3" name="Google Shape;213;p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4" name="Google Shape;214;p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5" name="Google Shape;215;p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6" name="Google Shape;216;p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7" name="Google Shape;217;p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8" name="Google Shape;218;p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9" name="Google Shape;219;p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220" name="Google Shape;220;p3"/>
          <p:cNvSpPr/>
          <p:nvPr/>
        </p:nvSpPr>
        <p:spPr>
          <a:xfrm>
            <a:off x="-1886073" y="5365105"/>
            <a:ext cx="2659600" cy="908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1" name="Google Shape;221;p3"/>
          <p:cNvSpPr/>
          <p:nvPr/>
        </p:nvSpPr>
        <p:spPr>
          <a:xfrm>
            <a:off x="-1481940" y="4992705"/>
            <a:ext cx="2659600" cy="908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22" name="Google Shape;222;p3"/>
          <p:cNvGrpSpPr/>
          <p:nvPr/>
        </p:nvGrpSpPr>
        <p:grpSpPr>
          <a:xfrm rot="10800000">
            <a:off x="-207015" y="3241338"/>
            <a:ext cx="1177683" cy="322788"/>
            <a:chOff x="2300350" y="2601250"/>
            <a:chExt cx="2275275" cy="623625"/>
          </a:xfrm>
        </p:grpSpPr>
        <p:sp>
          <p:nvSpPr>
            <p:cNvPr id="223" name="Google Shape;223;p3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4" name="Google Shape;224;p3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5" name="Google Shape;225;p3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6" name="Google Shape;226;p3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7" name="Google Shape;227;p3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8" name="Google Shape;228;p3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0325696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1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8" name="Google Shape;1658;p21"/>
          <p:cNvGrpSpPr/>
          <p:nvPr/>
        </p:nvGrpSpPr>
        <p:grpSpPr>
          <a:xfrm>
            <a:off x="-32" y="-36"/>
            <a:ext cx="12191615" cy="6857784"/>
            <a:chOff x="597550" y="708125"/>
            <a:chExt cx="6449225" cy="4193850"/>
          </a:xfrm>
        </p:grpSpPr>
        <p:sp>
          <p:nvSpPr>
            <p:cNvPr id="1659" name="Google Shape;1659;p21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0" name="Google Shape;1660;p21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1" name="Google Shape;1661;p21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2" name="Google Shape;1662;p21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3" name="Google Shape;1663;p21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4" name="Google Shape;1664;p21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5" name="Google Shape;1665;p21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6" name="Google Shape;1666;p21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7" name="Google Shape;1667;p21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8" name="Google Shape;1668;p21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9" name="Google Shape;1669;p21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0" name="Google Shape;1670;p21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1" name="Google Shape;1671;p21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2" name="Google Shape;1672;p21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3" name="Google Shape;1673;p21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4" name="Google Shape;1674;p21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5" name="Google Shape;1675;p21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6" name="Google Shape;1676;p21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7" name="Google Shape;1677;p21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8" name="Google Shape;1678;p21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9" name="Google Shape;1679;p21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0" name="Google Shape;1680;p21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1" name="Google Shape;1681;p21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2" name="Google Shape;1682;p21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3" name="Google Shape;1683;p21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4" name="Google Shape;1684;p21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5" name="Google Shape;1685;p21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6" name="Google Shape;1686;p21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7" name="Google Shape;1687;p21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8" name="Google Shape;1688;p21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9" name="Google Shape;1689;p21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90" name="Google Shape;1690;p21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91" name="Google Shape;1691;p21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92" name="Google Shape;1692;p21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93" name="Google Shape;1693;p21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94" name="Google Shape;1694;p21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95" name="Google Shape;1695;p21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96" name="Google Shape;1696;p21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697" name="Google Shape;1697;p21"/>
          <p:cNvSpPr txBox="1">
            <a:spLocks noGrp="1"/>
          </p:cNvSpPr>
          <p:nvPr>
            <p:ph type="title"/>
          </p:nvPr>
        </p:nvSpPr>
        <p:spPr>
          <a:xfrm>
            <a:off x="950800" y="719200"/>
            <a:ext cx="102904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698" name="Google Shape;1698;p21"/>
          <p:cNvSpPr txBox="1">
            <a:spLocks noGrp="1"/>
          </p:cNvSpPr>
          <p:nvPr>
            <p:ph type="title" idx="2"/>
          </p:nvPr>
        </p:nvSpPr>
        <p:spPr>
          <a:xfrm>
            <a:off x="1007467" y="3867817"/>
            <a:ext cx="3020800" cy="36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699" name="Google Shape;1699;p21"/>
          <p:cNvSpPr txBox="1">
            <a:spLocks noGrp="1"/>
          </p:cNvSpPr>
          <p:nvPr>
            <p:ph type="subTitle" idx="1"/>
          </p:nvPr>
        </p:nvSpPr>
        <p:spPr>
          <a:xfrm>
            <a:off x="1007467" y="4395817"/>
            <a:ext cx="3020800" cy="100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700" name="Google Shape;1700;p21"/>
          <p:cNvSpPr txBox="1">
            <a:spLocks noGrp="1"/>
          </p:cNvSpPr>
          <p:nvPr>
            <p:ph type="title" idx="3"/>
          </p:nvPr>
        </p:nvSpPr>
        <p:spPr>
          <a:xfrm>
            <a:off x="4591472" y="3867817"/>
            <a:ext cx="3020800" cy="36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701" name="Google Shape;1701;p21"/>
          <p:cNvSpPr txBox="1">
            <a:spLocks noGrp="1"/>
          </p:cNvSpPr>
          <p:nvPr>
            <p:ph type="subTitle" idx="4"/>
          </p:nvPr>
        </p:nvSpPr>
        <p:spPr>
          <a:xfrm>
            <a:off x="4591472" y="4395817"/>
            <a:ext cx="3020800" cy="100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702" name="Google Shape;1702;p21"/>
          <p:cNvSpPr txBox="1">
            <a:spLocks noGrp="1"/>
          </p:cNvSpPr>
          <p:nvPr>
            <p:ph type="title" idx="5"/>
          </p:nvPr>
        </p:nvSpPr>
        <p:spPr>
          <a:xfrm>
            <a:off x="8176859" y="3867817"/>
            <a:ext cx="3020800" cy="36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703" name="Google Shape;1703;p21"/>
          <p:cNvSpPr txBox="1">
            <a:spLocks noGrp="1"/>
          </p:cNvSpPr>
          <p:nvPr>
            <p:ph type="subTitle" idx="6"/>
          </p:nvPr>
        </p:nvSpPr>
        <p:spPr>
          <a:xfrm>
            <a:off x="8176859" y="4395817"/>
            <a:ext cx="3020800" cy="100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1704" name="Google Shape;1704;p21"/>
          <p:cNvGrpSpPr/>
          <p:nvPr/>
        </p:nvGrpSpPr>
        <p:grpSpPr>
          <a:xfrm>
            <a:off x="-9" y="-101601"/>
            <a:ext cx="782400" cy="1712567"/>
            <a:chOff x="-7" y="-76201"/>
            <a:chExt cx="586800" cy="1284425"/>
          </a:xfrm>
        </p:grpSpPr>
        <p:sp>
          <p:nvSpPr>
            <p:cNvPr id="1705" name="Google Shape;1705;p21"/>
            <p:cNvSpPr/>
            <p:nvPr/>
          </p:nvSpPr>
          <p:spPr>
            <a:xfrm flipH="1">
              <a:off x="-7" y="-76201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706" name="Google Shape;1706;p21"/>
            <p:cNvGrpSpPr/>
            <p:nvPr/>
          </p:nvGrpSpPr>
          <p:grpSpPr>
            <a:xfrm rot="5400000" flipH="1">
              <a:off x="-148228" y="320574"/>
              <a:ext cx="883262" cy="242091"/>
              <a:chOff x="2300350" y="2601250"/>
              <a:chExt cx="2275275" cy="623625"/>
            </a:xfrm>
          </p:grpSpPr>
          <p:sp>
            <p:nvSpPr>
              <p:cNvPr id="1707" name="Google Shape;1707;p21"/>
              <p:cNvSpPr/>
              <p:nvPr/>
            </p:nvSpPr>
            <p:spPr>
              <a:xfrm>
                <a:off x="2300350" y="2601250"/>
                <a:ext cx="3921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684" h="24945" extrusionOk="0">
                    <a:moveTo>
                      <a:pt x="12720" y="0"/>
                    </a:moveTo>
                    <a:cubicBezTo>
                      <a:pt x="13337" y="0"/>
                      <a:pt x="14078" y="247"/>
                      <a:pt x="14572" y="741"/>
                    </a:cubicBezTo>
                    <a:cubicBezTo>
                      <a:pt x="15684" y="1852"/>
                      <a:pt x="15684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684" y="21240"/>
                      <a:pt x="15684" y="22845"/>
                      <a:pt x="14572" y="23957"/>
                    </a:cubicBezTo>
                    <a:cubicBezTo>
                      <a:pt x="13584" y="24944"/>
                      <a:pt x="11855" y="24944"/>
                      <a:pt x="10744" y="23957"/>
                    </a:cubicBezTo>
                    <a:lnTo>
                      <a:pt x="1112" y="14325"/>
                    </a:lnTo>
                    <a:cubicBezTo>
                      <a:pt x="1" y="13213"/>
                      <a:pt x="1" y="11484"/>
                      <a:pt x="1112" y="10496"/>
                    </a:cubicBezTo>
                    <a:lnTo>
                      <a:pt x="10744" y="741"/>
                    </a:lnTo>
                    <a:cubicBezTo>
                      <a:pt x="11361" y="247"/>
                      <a:pt x="11979" y="0"/>
                      <a:pt x="127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08" name="Google Shape;1708;p21"/>
              <p:cNvSpPr/>
              <p:nvPr/>
            </p:nvSpPr>
            <p:spPr>
              <a:xfrm>
                <a:off x="2680075" y="2601250"/>
                <a:ext cx="389025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1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449" y="741"/>
                    </a:cubicBezTo>
                    <a:cubicBezTo>
                      <a:pt x="15560" y="1852"/>
                      <a:pt x="15560" y="3581"/>
                      <a:pt x="14449" y="4569"/>
                    </a:cubicBezTo>
                    <a:lnTo>
                      <a:pt x="6669" y="12349"/>
                    </a:lnTo>
                    <a:lnTo>
                      <a:pt x="14449" y="20128"/>
                    </a:lnTo>
                    <a:cubicBezTo>
                      <a:pt x="15560" y="21240"/>
                      <a:pt x="15560" y="22845"/>
                      <a:pt x="14449" y="23957"/>
                    </a:cubicBezTo>
                    <a:cubicBezTo>
                      <a:pt x="13461" y="24944"/>
                      <a:pt x="11732" y="24944"/>
                      <a:pt x="10621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621" y="741"/>
                    </a:lnTo>
                    <a:cubicBezTo>
                      <a:pt x="11238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09" name="Google Shape;1709;p21"/>
              <p:cNvSpPr/>
              <p:nvPr/>
            </p:nvSpPr>
            <p:spPr>
              <a:xfrm>
                <a:off x="3056725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4" y="247"/>
                      <a:pt x="14448" y="741"/>
                    </a:cubicBezTo>
                    <a:cubicBezTo>
                      <a:pt x="15559" y="1852"/>
                      <a:pt x="15559" y="3581"/>
                      <a:pt x="14448" y="4569"/>
                    </a:cubicBezTo>
                    <a:lnTo>
                      <a:pt x="6792" y="12349"/>
                    </a:lnTo>
                    <a:lnTo>
                      <a:pt x="14448" y="20128"/>
                    </a:lnTo>
                    <a:cubicBezTo>
                      <a:pt x="15559" y="21240"/>
                      <a:pt x="15559" y="22845"/>
                      <a:pt x="14448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10" name="Google Shape;1710;p21"/>
              <p:cNvSpPr/>
              <p:nvPr/>
            </p:nvSpPr>
            <p:spPr>
              <a:xfrm>
                <a:off x="3433350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11" name="Google Shape;1711;p21"/>
              <p:cNvSpPr/>
              <p:nvPr/>
            </p:nvSpPr>
            <p:spPr>
              <a:xfrm>
                <a:off x="3810000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4" y="247"/>
                      <a:pt x="14572" y="741"/>
                    </a:cubicBezTo>
                    <a:cubicBezTo>
                      <a:pt x="15559" y="1852"/>
                      <a:pt x="15559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59" y="21240"/>
                      <a:pt x="15559" y="22845"/>
                      <a:pt x="14572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978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12" name="Google Shape;1712;p21"/>
              <p:cNvSpPr/>
              <p:nvPr/>
            </p:nvSpPr>
            <p:spPr>
              <a:xfrm>
                <a:off x="4186625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1713" name="Google Shape;1713;p21"/>
          <p:cNvGrpSpPr/>
          <p:nvPr/>
        </p:nvGrpSpPr>
        <p:grpSpPr>
          <a:xfrm rot="5400000">
            <a:off x="72600" y="2220500"/>
            <a:ext cx="131869" cy="737453"/>
            <a:chOff x="4898850" y="4820550"/>
            <a:chExt cx="98902" cy="553090"/>
          </a:xfrm>
        </p:grpSpPr>
        <p:sp>
          <p:nvSpPr>
            <p:cNvPr id="1714" name="Google Shape;1714;p21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15" name="Google Shape;1715;p21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16" name="Google Shape;1716;p21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17" name="Google Shape;1717;p21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18" name="Google Shape;1718;p21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719" name="Google Shape;1719;p21"/>
          <p:cNvSpPr/>
          <p:nvPr/>
        </p:nvSpPr>
        <p:spPr>
          <a:xfrm rot="-5400000">
            <a:off x="465085" y="5358169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720" name="Google Shape;1720;p21"/>
          <p:cNvGrpSpPr/>
          <p:nvPr/>
        </p:nvGrpSpPr>
        <p:grpSpPr>
          <a:xfrm rot="-5400000" flipH="1">
            <a:off x="10542955" y="5941033"/>
            <a:ext cx="2430688" cy="395524"/>
            <a:chOff x="7857346" y="3902355"/>
            <a:chExt cx="1823016" cy="296643"/>
          </a:xfrm>
        </p:grpSpPr>
        <p:sp>
          <p:nvSpPr>
            <p:cNvPr id="1721" name="Google Shape;1721;p21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22" name="Google Shape;1722;p21"/>
            <p:cNvSpPr/>
            <p:nvPr/>
          </p:nvSpPr>
          <p:spPr>
            <a:xfrm>
              <a:off x="8453686" y="390235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23" name="Google Shape;1723;p21"/>
            <p:cNvSpPr/>
            <p:nvPr/>
          </p:nvSpPr>
          <p:spPr>
            <a:xfrm>
              <a:off x="8478396" y="3927096"/>
              <a:ext cx="43281" cy="42502"/>
            </a:xfrm>
            <a:custGeom>
              <a:avLst/>
              <a:gdLst/>
              <a:ahLst/>
              <a:cxnLst/>
              <a:rect l="l" t="t" r="r" b="b"/>
              <a:pathLst>
                <a:path w="1389" h="1364" extrusionOk="0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24" name="Google Shape;1724;p21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25" name="Google Shape;1725;p21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26" name="Google Shape;1726;p21"/>
            <p:cNvSpPr/>
            <p:nvPr/>
          </p:nvSpPr>
          <p:spPr>
            <a:xfrm>
              <a:off x="8545608" y="3948721"/>
              <a:ext cx="1134754" cy="175368"/>
            </a:xfrm>
            <a:custGeom>
              <a:avLst/>
              <a:gdLst/>
              <a:ahLst/>
              <a:cxnLst/>
              <a:rect l="l" t="t" r="r" b="b"/>
              <a:pathLst>
                <a:path w="36417" h="5628" fill="none" extrusionOk="0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727" name="Google Shape;1727;p21"/>
          <p:cNvGrpSpPr/>
          <p:nvPr/>
        </p:nvGrpSpPr>
        <p:grpSpPr>
          <a:xfrm flipH="1">
            <a:off x="9494076" y="-143943"/>
            <a:ext cx="2027976" cy="402753"/>
            <a:chOff x="5642557" y="-150670"/>
            <a:chExt cx="1520982" cy="302065"/>
          </a:xfrm>
        </p:grpSpPr>
        <p:sp>
          <p:nvSpPr>
            <p:cNvPr id="1728" name="Google Shape;1728;p21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29" name="Google Shape;1729;p21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30" name="Google Shape;1730;p21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31" name="Google Shape;1731;p21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32" name="Google Shape;1732;p21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733" name="Google Shape;1733;p21"/>
          <p:cNvGrpSpPr/>
          <p:nvPr/>
        </p:nvGrpSpPr>
        <p:grpSpPr>
          <a:xfrm>
            <a:off x="11273583" y="1716638"/>
            <a:ext cx="1177683" cy="322788"/>
            <a:chOff x="2300350" y="2601250"/>
            <a:chExt cx="2275275" cy="623625"/>
          </a:xfrm>
        </p:grpSpPr>
        <p:sp>
          <p:nvSpPr>
            <p:cNvPr id="1734" name="Google Shape;1734;p21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35" name="Google Shape;1735;p21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36" name="Google Shape;1736;p21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37" name="Google Shape;1737;p21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38" name="Google Shape;1738;p21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39" name="Google Shape;1739;p21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5273141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1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1" name="Google Shape;1741;p22"/>
          <p:cNvGrpSpPr/>
          <p:nvPr/>
        </p:nvGrpSpPr>
        <p:grpSpPr>
          <a:xfrm>
            <a:off x="-32" y="-36"/>
            <a:ext cx="12191615" cy="6857784"/>
            <a:chOff x="597550" y="708125"/>
            <a:chExt cx="6449225" cy="4193850"/>
          </a:xfrm>
        </p:grpSpPr>
        <p:sp>
          <p:nvSpPr>
            <p:cNvPr id="1742" name="Google Shape;1742;p22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43" name="Google Shape;1743;p22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44" name="Google Shape;1744;p22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45" name="Google Shape;1745;p22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46" name="Google Shape;1746;p22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47" name="Google Shape;1747;p22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48" name="Google Shape;1748;p22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49" name="Google Shape;1749;p22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0" name="Google Shape;1750;p22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1" name="Google Shape;1751;p22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2" name="Google Shape;1752;p22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3" name="Google Shape;1753;p22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4" name="Google Shape;1754;p22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5" name="Google Shape;1755;p22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6" name="Google Shape;1756;p22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7" name="Google Shape;1757;p22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8" name="Google Shape;1758;p22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9" name="Google Shape;1759;p22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0" name="Google Shape;1760;p22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1" name="Google Shape;1761;p22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2" name="Google Shape;1762;p22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3" name="Google Shape;1763;p22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4" name="Google Shape;1764;p22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5" name="Google Shape;1765;p22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6" name="Google Shape;1766;p22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7" name="Google Shape;1767;p22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8" name="Google Shape;1768;p22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9" name="Google Shape;1769;p22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70" name="Google Shape;1770;p22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71" name="Google Shape;1771;p22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72" name="Google Shape;1772;p22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73" name="Google Shape;1773;p22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74" name="Google Shape;1774;p22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75" name="Google Shape;1775;p22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76" name="Google Shape;1776;p22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77" name="Google Shape;1777;p22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78" name="Google Shape;1778;p22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79" name="Google Shape;1779;p22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780" name="Google Shape;1780;p22"/>
          <p:cNvSpPr txBox="1">
            <a:spLocks noGrp="1"/>
          </p:cNvSpPr>
          <p:nvPr>
            <p:ph type="title"/>
          </p:nvPr>
        </p:nvSpPr>
        <p:spPr>
          <a:xfrm>
            <a:off x="2995432" y="2181385"/>
            <a:ext cx="2692400" cy="36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781" name="Google Shape;1781;p22"/>
          <p:cNvSpPr txBox="1">
            <a:spLocks noGrp="1"/>
          </p:cNvSpPr>
          <p:nvPr>
            <p:ph type="subTitle" idx="1"/>
          </p:nvPr>
        </p:nvSpPr>
        <p:spPr>
          <a:xfrm>
            <a:off x="2831232" y="2709385"/>
            <a:ext cx="3020800" cy="70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782" name="Google Shape;1782;p22"/>
          <p:cNvSpPr txBox="1">
            <a:spLocks noGrp="1"/>
          </p:cNvSpPr>
          <p:nvPr>
            <p:ph type="title" idx="2"/>
          </p:nvPr>
        </p:nvSpPr>
        <p:spPr>
          <a:xfrm>
            <a:off x="8230104" y="2181385"/>
            <a:ext cx="2692400" cy="36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783" name="Google Shape;1783;p22"/>
          <p:cNvSpPr txBox="1">
            <a:spLocks noGrp="1"/>
          </p:cNvSpPr>
          <p:nvPr>
            <p:ph type="subTitle" idx="3"/>
          </p:nvPr>
        </p:nvSpPr>
        <p:spPr>
          <a:xfrm>
            <a:off x="8065904" y="2709385"/>
            <a:ext cx="3020800" cy="70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784" name="Google Shape;1784;p22"/>
          <p:cNvSpPr txBox="1">
            <a:spLocks noGrp="1"/>
          </p:cNvSpPr>
          <p:nvPr>
            <p:ph type="title" idx="4"/>
          </p:nvPr>
        </p:nvSpPr>
        <p:spPr>
          <a:xfrm>
            <a:off x="2939032" y="4420533"/>
            <a:ext cx="2805200" cy="36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785" name="Google Shape;1785;p22"/>
          <p:cNvSpPr txBox="1">
            <a:spLocks noGrp="1"/>
          </p:cNvSpPr>
          <p:nvPr>
            <p:ph type="subTitle" idx="5"/>
          </p:nvPr>
        </p:nvSpPr>
        <p:spPr>
          <a:xfrm>
            <a:off x="2831232" y="4948533"/>
            <a:ext cx="3020800" cy="70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786" name="Google Shape;1786;p22"/>
          <p:cNvSpPr txBox="1">
            <a:spLocks noGrp="1"/>
          </p:cNvSpPr>
          <p:nvPr>
            <p:ph type="title" idx="6"/>
          </p:nvPr>
        </p:nvSpPr>
        <p:spPr>
          <a:xfrm>
            <a:off x="8230104" y="4420533"/>
            <a:ext cx="2692400" cy="36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787" name="Google Shape;1787;p22"/>
          <p:cNvSpPr txBox="1">
            <a:spLocks noGrp="1"/>
          </p:cNvSpPr>
          <p:nvPr>
            <p:ph type="subTitle" idx="7"/>
          </p:nvPr>
        </p:nvSpPr>
        <p:spPr>
          <a:xfrm>
            <a:off x="8065904" y="4948533"/>
            <a:ext cx="3020800" cy="70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788" name="Google Shape;1788;p22"/>
          <p:cNvSpPr/>
          <p:nvPr/>
        </p:nvSpPr>
        <p:spPr>
          <a:xfrm>
            <a:off x="9" y="-132274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789" name="Google Shape;1789;p22"/>
          <p:cNvGrpSpPr/>
          <p:nvPr/>
        </p:nvGrpSpPr>
        <p:grpSpPr>
          <a:xfrm>
            <a:off x="-667656" y="214993"/>
            <a:ext cx="2027976" cy="402753"/>
            <a:chOff x="5642557" y="-150670"/>
            <a:chExt cx="1520982" cy="302065"/>
          </a:xfrm>
        </p:grpSpPr>
        <p:sp>
          <p:nvSpPr>
            <p:cNvPr id="1790" name="Google Shape;1790;p22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91" name="Google Shape;1791;p22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92" name="Google Shape;1792;p22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93" name="Google Shape;1793;p22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94" name="Google Shape;1794;p22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795" name="Google Shape;1795;p22"/>
          <p:cNvGrpSpPr/>
          <p:nvPr/>
        </p:nvGrpSpPr>
        <p:grpSpPr>
          <a:xfrm rot="5400000">
            <a:off x="113467" y="2669367"/>
            <a:ext cx="131869" cy="737453"/>
            <a:chOff x="4898850" y="4820550"/>
            <a:chExt cx="98902" cy="553090"/>
          </a:xfrm>
        </p:grpSpPr>
        <p:sp>
          <p:nvSpPr>
            <p:cNvPr id="1796" name="Google Shape;1796;p22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97" name="Google Shape;1797;p22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98" name="Google Shape;1798;p22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99" name="Google Shape;1799;p22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00" name="Google Shape;1800;p22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801" name="Google Shape;1801;p22"/>
          <p:cNvGrpSpPr/>
          <p:nvPr/>
        </p:nvGrpSpPr>
        <p:grpSpPr>
          <a:xfrm flipH="1">
            <a:off x="6763228" y="6666308"/>
            <a:ext cx="2430688" cy="262659"/>
            <a:chOff x="7857346" y="4002005"/>
            <a:chExt cx="1823016" cy="196994"/>
          </a:xfrm>
        </p:grpSpPr>
        <p:sp>
          <p:nvSpPr>
            <p:cNvPr id="1802" name="Google Shape;1802;p22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03" name="Google Shape;1803;p22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04" name="Google Shape;1804;p22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805" name="Google Shape;1805;p22"/>
          <p:cNvSpPr/>
          <p:nvPr/>
        </p:nvSpPr>
        <p:spPr>
          <a:xfrm rot="-5400000">
            <a:off x="465083" y="5594302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806" name="Google Shape;1806;p22"/>
          <p:cNvGrpSpPr/>
          <p:nvPr/>
        </p:nvGrpSpPr>
        <p:grpSpPr>
          <a:xfrm rot="5400000">
            <a:off x="12025483" y="1752200"/>
            <a:ext cx="131869" cy="737453"/>
            <a:chOff x="4898850" y="4820550"/>
            <a:chExt cx="98902" cy="553090"/>
          </a:xfrm>
        </p:grpSpPr>
        <p:sp>
          <p:nvSpPr>
            <p:cNvPr id="1807" name="Google Shape;1807;p22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08" name="Google Shape;1808;p22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09" name="Google Shape;1809;p22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0" name="Google Shape;1810;p22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1" name="Google Shape;1811;p22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812" name="Google Shape;1812;p22"/>
          <p:cNvSpPr/>
          <p:nvPr/>
        </p:nvSpPr>
        <p:spPr>
          <a:xfrm rot="5400000">
            <a:off x="10941549" y="-465081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813" name="Google Shape;1813;p22"/>
          <p:cNvGrpSpPr/>
          <p:nvPr/>
        </p:nvGrpSpPr>
        <p:grpSpPr>
          <a:xfrm>
            <a:off x="6762769" y="379992"/>
            <a:ext cx="1670529" cy="68000"/>
            <a:chOff x="2915381" y="4104819"/>
            <a:chExt cx="1252897" cy="51000"/>
          </a:xfrm>
        </p:grpSpPr>
        <p:sp>
          <p:nvSpPr>
            <p:cNvPr id="1814" name="Google Shape;1814;p22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5" name="Google Shape;1815;p22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6" name="Google Shape;1816;p22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7" name="Google Shape;1817;p22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8" name="Google Shape;1818;p22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9" name="Google Shape;1819;p22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0" name="Google Shape;1820;p22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1" name="Google Shape;1821;p22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2" name="Google Shape;1822;p22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3" name="Google Shape;1823;p22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4" name="Google Shape;1824;p22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5" name="Google Shape;1825;p22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6" name="Google Shape;1826;p22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7" name="Google Shape;1827;p22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828" name="Google Shape;1828;p22"/>
          <p:cNvGrpSpPr/>
          <p:nvPr/>
        </p:nvGrpSpPr>
        <p:grpSpPr>
          <a:xfrm>
            <a:off x="11409615" y="5145434"/>
            <a:ext cx="782400" cy="2030983"/>
            <a:chOff x="8557211" y="3859075"/>
            <a:chExt cx="586800" cy="1523237"/>
          </a:xfrm>
        </p:grpSpPr>
        <p:sp>
          <p:nvSpPr>
            <p:cNvPr id="1829" name="Google Shape;1829;p22"/>
            <p:cNvSpPr/>
            <p:nvPr/>
          </p:nvSpPr>
          <p:spPr>
            <a:xfrm rot="10800000">
              <a:off x="8557211" y="3859075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830" name="Google Shape;1830;p22"/>
            <p:cNvGrpSpPr/>
            <p:nvPr/>
          </p:nvGrpSpPr>
          <p:grpSpPr>
            <a:xfrm rot="5400000">
              <a:off x="8297605" y="4762340"/>
              <a:ext cx="1105976" cy="133969"/>
              <a:chOff x="8183182" y="663852"/>
              <a:chExt cx="1475028" cy="178673"/>
            </a:xfrm>
          </p:grpSpPr>
          <p:grpSp>
            <p:nvGrpSpPr>
              <p:cNvPr id="1831" name="Google Shape;1831;p22"/>
              <p:cNvGrpSpPr/>
              <p:nvPr/>
            </p:nvGrpSpPr>
            <p:grpSpPr>
              <a:xfrm>
                <a:off x="8183182" y="774425"/>
                <a:ext cx="1178025" cy="68100"/>
                <a:chOff x="2024450" y="204150"/>
                <a:chExt cx="1178025" cy="68100"/>
              </a:xfrm>
            </p:grpSpPr>
            <p:sp>
              <p:nvSpPr>
                <p:cNvPr id="1832" name="Google Shape;1832;p22"/>
                <p:cNvSpPr/>
                <p:nvPr/>
              </p:nvSpPr>
              <p:spPr>
                <a:xfrm>
                  <a:off x="20244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833" name="Google Shape;1833;p22"/>
                <p:cNvSpPr/>
                <p:nvPr/>
              </p:nvSpPr>
              <p:spPr>
                <a:xfrm>
                  <a:off x="21477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834" name="Google Shape;1834;p22"/>
                <p:cNvSpPr/>
                <p:nvPr/>
              </p:nvSpPr>
              <p:spPr>
                <a:xfrm>
                  <a:off x="22711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835" name="Google Shape;1835;p22"/>
                <p:cNvSpPr/>
                <p:nvPr/>
              </p:nvSpPr>
              <p:spPr>
                <a:xfrm>
                  <a:off x="23944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836" name="Google Shape;1836;p22"/>
                <p:cNvSpPr/>
                <p:nvPr/>
              </p:nvSpPr>
              <p:spPr>
                <a:xfrm>
                  <a:off x="25177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837" name="Google Shape;1837;p22"/>
                <p:cNvSpPr/>
                <p:nvPr/>
              </p:nvSpPr>
              <p:spPr>
                <a:xfrm>
                  <a:off x="26410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838" name="Google Shape;1838;p22"/>
                <p:cNvSpPr/>
                <p:nvPr/>
              </p:nvSpPr>
              <p:spPr>
                <a:xfrm>
                  <a:off x="27644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839" name="Google Shape;1839;p22"/>
                <p:cNvSpPr/>
                <p:nvPr/>
              </p:nvSpPr>
              <p:spPr>
                <a:xfrm>
                  <a:off x="28877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840" name="Google Shape;1840;p22"/>
                <p:cNvSpPr/>
                <p:nvPr/>
              </p:nvSpPr>
              <p:spPr>
                <a:xfrm>
                  <a:off x="30110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841" name="Google Shape;1841;p22"/>
                <p:cNvSpPr/>
                <p:nvPr/>
              </p:nvSpPr>
              <p:spPr>
                <a:xfrm>
                  <a:off x="31343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1842" name="Google Shape;1842;p22"/>
              <p:cNvGrpSpPr/>
              <p:nvPr/>
            </p:nvGrpSpPr>
            <p:grpSpPr>
              <a:xfrm>
                <a:off x="8480185" y="663852"/>
                <a:ext cx="1178025" cy="68100"/>
                <a:chOff x="2024450" y="204150"/>
                <a:chExt cx="1178025" cy="68100"/>
              </a:xfrm>
            </p:grpSpPr>
            <p:sp>
              <p:nvSpPr>
                <p:cNvPr id="1843" name="Google Shape;1843;p22"/>
                <p:cNvSpPr/>
                <p:nvPr/>
              </p:nvSpPr>
              <p:spPr>
                <a:xfrm>
                  <a:off x="20244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844" name="Google Shape;1844;p22"/>
                <p:cNvSpPr/>
                <p:nvPr/>
              </p:nvSpPr>
              <p:spPr>
                <a:xfrm>
                  <a:off x="21477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845" name="Google Shape;1845;p22"/>
                <p:cNvSpPr/>
                <p:nvPr/>
              </p:nvSpPr>
              <p:spPr>
                <a:xfrm>
                  <a:off x="22711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846" name="Google Shape;1846;p22"/>
                <p:cNvSpPr/>
                <p:nvPr/>
              </p:nvSpPr>
              <p:spPr>
                <a:xfrm>
                  <a:off x="23944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847" name="Google Shape;1847;p22"/>
                <p:cNvSpPr/>
                <p:nvPr/>
              </p:nvSpPr>
              <p:spPr>
                <a:xfrm>
                  <a:off x="25177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848" name="Google Shape;1848;p22"/>
                <p:cNvSpPr/>
                <p:nvPr/>
              </p:nvSpPr>
              <p:spPr>
                <a:xfrm>
                  <a:off x="26410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849" name="Google Shape;1849;p22"/>
                <p:cNvSpPr/>
                <p:nvPr/>
              </p:nvSpPr>
              <p:spPr>
                <a:xfrm>
                  <a:off x="27644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850" name="Google Shape;1850;p22"/>
                <p:cNvSpPr/>
                <p:nvPr/>
              </p:nvSpPr>
              <p:spPr>
                <a:xfrm>
                  <a:off x="28877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851" name="Google Shape;1851;p22"/>
                <p:cNvSpPr/>
                <p:nvPr/>
              </p:nvSpPr>
              <p:spPr>
                <a:xfrm>
                  <a:off x="30110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852" name="Google Shape;1852;p22"/>
                <p:cNvSpPr/>
                <p:nvPr/>
              </p:nvSpPr>
              <p:spPr>
                <a:xfrm>
                  <a:off x="31343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</p:grpSp>
      <p:sp>
        <p:nvSpPr>
          <p:cNvPr id="1853" name="Google Shape;1853;p22"/>
          <p:cNvSpPr txBox="1">
            <a:spLocks noGrp="1"/>
          </p:cNvSpPr>
          <p:nvPr>
            <p:ph type="title" idx="8"/>
          </p:nvPr>
        </p:nvSpPr>
        <p:spPr>
          <a:xfrm>
            <a:off x="950800" y="719200"/>
            <a:ext cx="102904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6798935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1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55" name="Google Shape;1855;p23"/>
          <p:cNvGrpSpPr/>
          <p:nvPr/>
        </p:nvGrpSpPr>
        <p:grpSpPr>
          <a:xfrm>
            <a:off x="-32" y="-36"/>
            <a:ext cx="12191615" cy="6857784"/>
            <a:chOff x="597550" y="708125"/>
            <a:chExt cx="6449225" cy="4193850"/>
          </a:xfrm>
        </p:grpSpPr>
        <p:sp>
          <p:nvSpPr>
            <p:cNvPr id="1856" name="Google Shape;1856;p23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7" name="Google Shape;1857;p23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8" name="Google Shape;1858;p23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9" name="Google Shape;1859;p23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60" name="Google Shape;1860;p23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61" name="Google Shape;1861;p23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62" name="Google Shape;1862;p23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63" name="Google Shape;1863;p23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64" name="Google Shape;1864;p23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65" name="Google Shape;1865;p23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66" name="Google Shape;1866;p23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67" name="Google Shape;1867;p23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68" name="Google Shape;1868;p23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69" name="Google Shape;1869;p23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70" name="Google Shape;1870;p23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71" name="Google Shape;1871;p23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72" name="Google Shape;1872;p23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73" name="Google Shape;1873;p23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74" name="Google Shape;1874;p23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75" name="Google Shape;1875;p23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76" name="Google Shape;1876;p23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77" name="Google Shape;1877;p23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78" name="Google Shape;1878;p23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79" name="Google Shape;1879;p23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80" name="Google Shape;1880;p23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81" name="Google Shape;1881;p23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82" name="Google Shape;1882;p23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83" name="Google Shape;1883;p23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84" name="Google Shape;1884;p23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85" name="Google Shape;1885;p23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86" name="Google Shape;1886;p23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87" name="Google Shape;1887;p23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88" name="Google Shape;1888;p23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89" name="Google Shape;1889;p23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90" name="Google Shape;1890;p23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91" name="Google Shape;1891;p23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92" name="Google Shape;1892;p23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93" name="Google Shape;1893;p23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894" name="Google Shape;1894;p23"/>
          <p:cNvSpPr txBox="1">
            <a:spLocks noGrp="1"/>
          </p:cNvSpPr>
          <p:nvPr>
            <p:ph type="title"/>
          </p:nvPr>
        </p:nvSpPr>
        <p:spPr>
          <a:xfrm>
            <a:off x="950800" y="719200"/>
            <a:ext cx="102904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895" name="Google Shape;1895;p23"/>
          <p:cNvSpPr txBox="1">
            <a:spLocks noGrp="1"/>
          </p:cNvSpPr>
          <p:nvPr>
            <p:ph type="title" idx="2"/>
          </p:nvPr>
        </p:nvSpPr>
        <p:spPr>
          <a:xfrm>
            <a:off x="2869424" y="2017089"/>
            <a:ext cx="2437200" cy="36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896" name="Google Shape;1896;p23"/>
          <p:cNvSpPr txBox="1">
            <a:spLocks noGrp="1"/>
          </p:cNvSpPr>
          <p:nvPr>
            <p:ph type="subTitle" idx="1"/>
          </p:nvPr>
        </p:nvSpPr>
        <p:spPr>
          <a:xfrm>
            <a:off x="2657224" y="2548500"/>
            <a:ext cx="2861600" cy="6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897" name="Google Shape;1897;p23"/>
          <p:cNvSpPr txBox="1">
            <a:spLocks noGrp="1"/>
          </p:cNvSpPr>
          <p:nvPr>
            <p:ph type="title" idx="3"/>
          </p:nvPr>
        </p:nvSpPr>
        <p:spPr>
          <a:xfrm>
            <a:off x="2869424" y="3499575"/>
            <a:ext cx="2437200" cy="36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898" name="Google Shape;1898;p23"/>
          <p:cNvSpPr txBox="1">
            <a:spLocks noGrp="1"/>
          </p:cNvSpPr>
          <p:nvPr>
            <p:ph type="subTitle" idx="4"/>
          </p:nvPr>
        </p:nvSpPr>
        <p:spPr>
          <a:xfrm>
            <a:off x="2657224" y="4025367"/>
            <a:ext cx="2861600" cy="6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899" name="Google Shape;1899;p23"/>
          <p:cNvSpPr txBox="1">
            <a:spLocks noGrp="1"/>
          </p:cNvSpPr>
          <p:nvPr>
            <p:ph type="title" idx="5"/>
          </p:nvPr>
        </p:nvSpPr>
        <p:spPr>
          <a:xfrm>
            <a:off x="8073791" y="3499575"/>
            <a:ext cx="2437200" cy="36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00" name="Google Shape;1900;p23"/>
          <p:cNvSpPr txBox="1">
            <a:spLocks noGrp="1"/>
          </p:cNvSpPr>
          <p:nvPr>
            <p:ph type="subTitle" idx="6"/>
          </p:nvPr>
        </p:nvSpPr>
        <p:spPr>
          <a:xfrm>
            <a:off x="7861591" y="4025376"/>
            <a:ext cx="2861600" cy="6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901" name="Google Shape;1901;p23"/>
          <p:cNvSpPr txBox="1">
            <a:spLocks noGrp="1"/>
          </p:cNvSpPr>
          <p:nvPr>
            <p:ph type="title" idx="7"/>
          </p:nvPr>
        </p:nvSpPr>
        <p:spPr>
          <a:xfrm>
            <a:off x="8073791" y="2017089"/>
            <a:ext cx="2437200" cy="36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02" name="Google Shape;1902;p23"/>
          <p:cNvSpPr txBox="1">
            <a:spLocks noGrp="1"/>
          </p:cNvSpPr>
          <p:nvPr>
            <p:ph type="subTitle" idx="8"/>
          </p:nvPr>
        </p:nvSpPr>
        <p:spPr>
          <a:xfrm>
            <a:off x="7861591" y="2548500"/>
            <a:ext cx="2861600" cy="6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903" name="Google Shape;1903;p23"/>
          <p:cNvSpPr txBox="1">
            <a:spLocks noGrp="1"/>
          </p:cNvSpPr>
          <p:nvPr>
            <p:ph type="title" idx="9"/>
          </p:nvPr>
        </p:nvSpPr>
        <p:spPr>
          <a:xfrm>
            <a:off x="2869424" y="4977583"/>
            <a:ext cx="2437200" cy="36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04" name="Google Shape;1904;p23"/>
          <p:cNvSpPr txBox="1">
            <a:spLocks noGrp="1"/>
          </p:cNvSpPr>
          <p:nvPr>
            <p:ph type="subTitle" idx="13"/>
          </p:nvPr>
        </p:nvSpPr>
        <p:spPr>
          <a:xfrm>
            <a:off x="2657224" y="5502233"/>
            <a:ext cx="2861600" cy="6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905" name="Google Shape;1905;p23"/>
          <p:cNvSpPr txBox="1">
            <a:spLocks noGrp="1"/>
          </p:cNvSpPr>
          <p:nvPr>
            <p:ph type="title" idx="14"/>
          </p:nvPr>
        </p:nvSpPr>
        <p:spPr>
          <a:xfrm>
            <a:off x="8073791" y="4977583"/>
            <a:ext cx="2437200" cy="36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06" name="Google Shape;1906;p23"/>
          <p:cNvSpPr txBox="1">
            <a:spLocks noGrp="1"/>
          </p:cNvSpPr>
          <p:nvPr>
            <p:ph type="subTitle" idx="15"/>
          </p:nvPr>
        </p:nvSpPr>
        <p:spPr>
          <a:xfrm>
            <a:off x="7861591" y="5502236"/>
            <a:ext cx="2861600" cy="6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907" name="Google Shape;1907;p23"/>
          <p:cNvSpPr/>
          <p:nvPr/>
        </p:nvSpPr>
        <p:spPr>
          <a:xfrm>
            <a:off x="1940" y="-118473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908" name="Google Shape;1908;p23"/>
          <p:cNvGrpSpPr/>
          <p:nvPr/>
        </p:nvGrpSpPr>
        <p:grpSpPr>
          <a:xfrm rot="-5400000">
            <a:off x="-195714" y="308962"/>
            <a:ext cx="1177683" cy="322788"/>
            <a:chOff x="2300350" y="2601250"/>
            <a:chExt cx="2275275" cy="623625"/>
          </a:xfrm>
        </p:grpSpPr>
        <p:sp>
          <p:nvSpPr>
            <p:cNvPr id="1909" name="Google Shape;1909;p23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10" name="Google Shape;1910;p23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11" name="Google Shape;1911;p23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12" name="Google Shape;1912;p23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13" name="Google Shape;1913;p23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14" name="Google Shape;1914;p23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915" name="Google Shape;1915;p23"/>
          <p:cNvGrpSpPr/>
          <p:nvPr/>
        </p:nvGrpSpPr>
        <p:grpSpPr>
          <a:xfrm>
            <a:off x="2247689" y="617589"/>
            <a:ext cx="1474635" cy="178625"/>
            <a:chOff x="8183182" y="663852"/>
            <a:chExt cx="1475028" cy="178673"/>
          </a:xfrm>
        </p:grpSpPr>
        <p:grpSp>
          <p:nvGrpSpPr>
            <p:cNvPr id="1916" name="Google Shape;1916;p23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1917" name="Google Shape;1917;p2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18" name="Google Shape;1918;p2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19" name="Google Shape;1919;p2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20" name="Google Shape;1920;p2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21" name="Google Shape;1921;p2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22" name="Google Shape;1922;p2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23" name="Google Shape;1923;p2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24" name="Google Shape;1924;p2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25" name="Google Shape;1925;p2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26" name="Google Shape;1926;p2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927" name="Google Shape;1927;p23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1928" name="Google Shape;1928;p2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29" name="Google Shape;1929;p2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30" name="Google Shape;1930;p2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31" name="Google Shape;1931;p2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32" name="Google Shape;1932;p2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33" name="Google Shape;1933;p2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34" name="Google Shape;1934;p2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35" name="Google Shape;1935;p2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36" name="Google Shape;1936;p2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37" name="Google Shape;1937;p2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1938" name="Google Shape;1938;p23"/>
          <p:cNvSpPr/>
          <p:nvPr/>
        </p:nvSpPr>
        <p:spPr>
          <a:xfrm flipH="1">
            <a:off x="10889827" y="1008305"/>
            <a:ext cx="2659600" cy="908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39" name="Google Shape;1939;p23"/>
          <p:cNvSpPr/>
          <p:nvPr/>
        </p:nvSpPr>
        <p:spPr>
          <a:xfrm flipH="1">
            <a:off x="10485693" y="635905"/>
            <a:ext cx="2659600" cy="908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940" name="Google Shape;1940;p23"/>
          <p:cNvGrpSpPr/>
          <p:nvPr/>
        </p:nvGrpSpPr>
        <p:grpSpPr>
          <a:xfrm rot="5400000">
            <a:off x="9152400" y="-68233"/>
            <a:ext cx="131869" cy="737453"/>
            <a:chOff x="4898850" y="4820550"/>
            <a:chExt cx="98902" cy="553090"/>
          </a:xfrm>
        </p:grpSpPr>
        <p:sp>
          <p:nvSpPr>
            <p:cNvPr id="1941" name="Google Shape;1941;p23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42" name="Google Shape;1942;p23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43" name="Google Shape;1943;p23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44" name="Google Shape;1944;p23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45" name="Google Shape;1945;p23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946" name="Google Shape;1946;p23"/>
          <p:cNvGrpSpPr/>
          <p:nvPr/>
        </p:nvGrpSpPr>
        <p:grpSpPr>
          <a:xfrm rot="5400000">
            <a:off x="1300" y="5574000"/>
            <a:ext cx="131869" cy="737453"/>
            <a:chOff x="4898850" y="4820550"/>
            <a:chExt cx="98902" cy="553090"/>
          </a:xfrm>
        </p:grpSpPr>
        <p:sp>
          <p:nvSpPr>
            <p:cNvPr id="1947" name="Google Shape;1947;p23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48" name="Google Shape;1948;p23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49" name="Google Shape;1949;p23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50" name="Google Shape;1950;p23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51" name="Google Shape;1951;p23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952" name="Google Shape;1952;p23"/>
          <p:cNvGrpSpPr/>
          <p:nvPr/>
        </p:nvGrpSpPr>
        <p:grpSpPr>
          <a:xfrm flipH="1">
            <a:off x="-1065672" y="6331473"/>
            <a:ext cx="2430688" cy="262659"/>
            <a:chOff x="7857346" y="4002005"/>
            <a:chExt cx="1823016" cy="196994"/>
          </a:xfrm>
        </p:grpSpPr>
        <p:sp>
          <p:nvSpPr>
            <p:cNvPr id="1953" name="Google Shape;1953;p23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54" name="Google Shape;1954;p23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55" name="Google Shape;1955;p23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956" name="Google Shape;1956;p23"/>
          <p:cNvSpPr/>
          <p:nvPr/>
        </p:nvSpPr>
        <p:spPr>
          <a:xfrm rot="10800000">
            <a:off x="11409615" y="5348634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957" name="Google Shape;1957;p23"/>
          <p:cNvGrpSpPr/>
          <p:nvPr/>
        </p:nvGrpSpPr>
        <p:grpSpPr>
          <a:xfrm rot="5400000">
            <a:off x="11360346" y="5438765"/>
            <a:ext cx="402753" cy="2027976"/>
            <a:chOff x="-108754" y="2690919"/>
            <a:chExt cx="302065" cy="1520982"/>
          </a:xfrm>
        </p:grpSpPr>
        <p:sp>
          <p:nvSpPr>
            <p:cNvPr id="1958" name="Google Shape;1958;p23"/>
            <p:cNvSpPr/>
            <p:nvPr/>
          </p:nvSpPr>
          <p:spPr>
            <a:xfrm>
              <a:off x="-62388" y="2782841"/>
              <a:ext cx="209364" cy="1335580"/>
            </a:xfrm>
            <a:custGeom>
              <a:avLst/>
              <a:gdLst/>
              <a:ahLst/>
              <a:cxnLst/>
              <a:rect l="l" t="t" r="r" b="b"/>
              <a:pathLst>
                <a:path w="6719" h="42862" fill="none" extrusionOk="0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59" name="Google Shape;1959;p23"/>
            <p:cNvSpPr/>
            <p:nvPr/>
          </p:nvSpPr>
          <p:spPr>
            <a:xfrm>
              <a:off x="101358" y="2690919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60" name="Google Shape;1960;p23"/>
            <p:cNvSpPr/>
            <p:nvPr/>
          </p:nvSpPr>
          <p:spPr>
            <a:xfrm>
              <a:off x="125320" y="2714881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61" name="Google Shape;1961;p23"/>
            <p:cNvSpPr/>
            <p:nvPr/>
          </p:nvSpPr>
          <p:spPr>
            <a:xfrm>
              <a:off x="-108754" y="4119948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62" name="Google Shape;1962;p23"/>
            <p:cNvSpPr/>
            <p:nvPr/>
          </p:nvSpPr>
          <p:spPr>
            <a:xfrm>
              <a:off x="-84013" y="4144658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963" name="Google Shape;1963;p23"/>
          <p:cNvGrpSpPr/>
          <p:nvPr/>
        </p:nvGrpSpPr>
        <p:grpSpPr>
          <a:xfrm>
            <a:off x="5260736" y="6367092"/>
            <a:ext cx="1670529" cy="68000"/>
            <a:chOff x="2915381" y="4104819"/>
            <a:chExt cx="1252897" cy="51000"/>
          </a:xfrm>
        </p:grpSpPr>
        <p:sp>
          <p:nvSpPr>
            <p:cNvPr id="1964" name="Google Shape;1964;p23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65" name="Google Shape;1965;p23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66" name="Google Shape;1966;p23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67" name="Google Shape;1967;p23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68" name="Google Shape;1968;p23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69" name="Google Shape;1969;p23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70" name="Google Shape;1970;p23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71" name="Google Shape;1971;p23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72" name="Google Shape;1972;p23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73" name="Google Shape;1973;p23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74" name="Google Shape;1974;p23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75" name="Google Shape;1975;p23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76" name="Google Shape;1976;p23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77" name="Google Shape;1977;p23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30895263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1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79" name="Google Shape;1979;p24"/>
          <p:cNvGrpSpPr/>
          <p:nvPr/>
        </p:nvGrpSpPr>
        <p:grpSpPr>
          <a:xfrm>
            <a:off x="-32" y="-36"/>
            <a:ext cx="12191615" cy="6857784"/>
            <a:chOff x="597550" y="708125"/>
            <a:chExt cx="6449225" cy="4193850"/>
          </a:xfrm>
        </p:grpSpPr>
        <p:sp>
          <p:nvSpPr>
            <p:cNvPr id="1980" name="Google Shape;1980;p24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81" name="Google Shape;1981;p24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82" name="Google Shape;1982;p24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83" name="Google Shape;1983;p24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84" name="Google Shape;1984;p24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85" name="Google Shape;1985;p24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86" name="Google Shape;1986;p24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87" name="Google Shape;1987;p24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88" name="Google Shape;1988;p24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89" name="Google Shape;1989;p24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90" name="Google Shape;1990;p24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91" name="Google Shape;1991;p24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92" name="Google Shape;1992;p24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93" name="Google Shape;1993;p24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94" name="Google Shape;1994;p24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95" name="Google Shape;1995;p24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96" name="Google Shape;1996;p24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97" name="Google Shape;1997;p24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98" name="Google Shape;1998;p24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99" name="Google Shape;1999;p24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00" name="Google Shape;2000;p24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01" name="Google Shape;2001;p24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02" name="Google Shape;2002;p24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03" name="Google Shape;2003;p24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04" name="Google Shape;2004;p24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05" name="Google Shape;2005;p24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06" name="Google Shape;2006;p24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07" name="Google Shape;2007;p24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08" name="Google Shape;2008;p24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09" name="Google Shape;2009;p24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10" name="Google Shape;2010;p24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11" name="Google Shape;2011;p24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12" name="Google Shape;2012;p24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13" name="Google Shape;2013;p24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14" name="Google Shape;2014;p24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15" name="Google Shape;2015;p24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16" name="Google Shape;2016;p24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17" name="Google Shape;2017;p24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018" name="Google Shape;2018;p24"/>
          <p:cNvGrpSpPr/>
          <p:nvPr/>
        </p:nvGrpSpPr>
        <p:grpSpPr>
          <a:xfrm>
            <a:off x="6233276" y="6608057"/>
            <a:ext cx="2027976" cy="402753"/>
            <a:chOff x="5642557" y="-150670"/>
            <a:chExt cx="1520982" cy="302065"/>
          </a:xfrm>
        </p:grpSpPr>
        <p:sp>
          <p:nvSpPr>
            <p:cNvPr id="2019" name="Google Shape;2019;p24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20" name="Google Shape;2020;p24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21" name="Google Shape;2021;p24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22" name="Google Shape;2022;p24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23" name="Google Shape;2023;p24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024" name="Google Shape;2024;p24"/>
          <p:cNvGrpSpPr/>
          <p:nvPr/>
        </p:nvGrpSpPr>
        <p:grpSpPr>
          <a:xfrm rot="5400000">
            <a:off x="113467" y="3075767"/>
            <a:ext cx="131869" cy="737453"/>
            <a:chOff x="4898850" y="4820550"/>
            <a:chExt cx="98902" cy="553090"/>
          </a:xfrm>
        </p:grpSpPr>
        <p:sp>
          <p:nvSpPr>
            <p:cNvPr id="2025" name="Google Shape;2025;p24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26" name="Google Shape;2026;p24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27" name="Google Shape;2027;p24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28" name="Google Shape;2028;p24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29" name="Google Shape;2029;p24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030" name="Google Shape;2030;p24"/>
          <p:cNvGrpSpPr/>
          <p:nvPr/>
        </p:nvGrpSpPr>
        <p:grpSpPr>
          <a:xfrm>
            <a:off x="-2326123" y="4789505"/>
            <a:ext cx="3063733" cy="463200"/>
            <a:chOff x="-1439792" y="3592129"/>
            <a:chExt cx="2297800" cy="347400"/>
          </a:xfrm>
        </p:grpSpPr>
        <p:sp>
          <p:nvSpPr>
            <p:cNvPr id="2031" name="Google Shape;2031;p24"/>
            <p:cNvSpPr/>
            <p:nvPr/>
          </p:nvSpPr>
          <p:spPr>
            <a:xfrm>
              <a:off x="-1439792" y="38714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32" name="Google Shape;2032;p24"/>
            <p:cNvSpPr/>
            <p:nvPr/>
          </p:nvSpPr>
          <p:spPr>
            <a:xfrm>
              <a:off x="-1136692" y="35921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033" name="Google Shape;2033;p24"/>
          <p:cNvSpPr/>
          <p:nvPr/>
        </p:nvSpPr>
        <p:spPr>
          <a:xfrm rot="10800000">
            <a:off x="552216" y="5954219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034" name="Google Shape;2034;p24"/>
          <p:cNvGrpSpPr/>
          <p:nvPr/>
        </p:nvGrpSpPr>
        <p:grpSpPr>
          <a:xfrm>
            <a:off x="-296977" y="301085"/>
            <a:ext cx="2009543" cy="782400"/>
            <a:chOff x="-222733" y="225814"/>
            <a:chExt cx="1507157" cy="586800"/>
          </a:xfrm>
        </p:grpSpPr>
        <p:sp>
          <p:nvSpPr>
            <p:cNvPr id="2035" name="Google Shape;2035;p24"/>
            <p:cNvSpPr/>
            <p:nvPr/>
          </p:nvSpPr>
          <p:spPr>
            <a:xfrm rot="-5400000">
              <a:off x="348812" y="-122999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2036" name="Google Shape;2036;p24"/>
            <p:cNvGrpSpPr/>
            <p:nvPr/>
          </p:nvGrpSpPr>
          <p:grpSpPr>
            <a:xfrm>
              <a:off x="-222733" y="452241"/>
              <a:ext cx="1105976" cy="133969"/>
              <a:chOff x="8183182" y="663852"/>
              <a:chExt cx="1475028" cy="178673"/>
            </a:xfrm>
          </p:grpSpPr>
          <p:grpSp>
            <p:nvGrpSpPr>
              <p:cNvPr id="2037" name="Google Shape;2037;p24"/>
              <p:cNvGrpSpPr/>
              <p:nvPr/>
            </p:nvGrpSpPr>
            <p:grpSpPr>
              <a:xfrm>
                <a:off x="8183182" y="774425"/>
                <a:ext cx="1178025" cy="68100"/>
                <a:chOff x="2024450" y="204150"/>
                <a:chExt cx="1178025" cy="68100"/>
              </a:xfrm>
            </p:grpSpPr>
            <p:sp>
              <p:nvSpPr>
                <p:cNvPr id="2038" name="Google Shape;2038;p24"/>
                <p:cNvSpPr/>
                <p:nvPr/>
              </p:nvSpPr>
              <p:spPr>
                <a:xfrm>
                  <a:off x="20244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2039" name="Google Shape;2039;p24"/>
                <p:cNvSpPr/>
                <p:nvPr/>
              </p:nvSpPr>
              <p:spPr>
                <a:xfrm>
                  <a:off x="21477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2040" name="Google Shape;2040;p24"/>
                <p:cNvSpPr/>
                <p:nvPr/>
              </p:nvSpPr>
              <p:spPr>
                <a:xfrm>
                  <a:off x="22711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2041" name="Google Shape;2041;p24"/>
                <p:cNvSpPr/>
                <p:nvPr/>
              </p:nvSpPr>
              <p:spPr>
                <a:xfrm>
                  <a:off x="23944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2042" name="Google Shape;2042;p24"/>
                <p:cNvSpPr/>
                <p:nvPr/>
              </p:nvSpPr>
              <p:spPr>
                <a:xfrm>
                  <a:off x="25177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2043" name="Google Shape;2043;p24"/>
                <p:cNvSpPr/>
                <p:nvPr/>
              </p:nvSpPr>
              <p:spPr>
                <a:xfrm>
                  <a:off x="26410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2044" name="Google Shape;2044;p24"/>
                <p:cNvSpPr/>
                <p:nvPr/>
              </p:nvSpPr>
              <p:spPr>
                <a:xfrm>
                  <a:off x="27644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2045" name="Google Shape;2045;p24"/>
                <p:cNvSpPr/>
                <p:nvPr/>
              </p:nvSpPr>
              <p:spPr>
                <a:xfrm>
                  <a:off x="28877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2046" name="Google Shape;2046;p24"/>
                <p:cNvSpPr/>
                <p:nvPr/>
              </p:nvSpPr>
              <p:spPr>
                <a:xfrm>
                  <a:off x="30110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2047" name="Google Shape;2047;p24"/>
                <p:cNvSpPr/>
                <p:nvPr/>
              </p:nvSpPr>
              <p:spPr>
                <a:xfrm>
                  <a:off x="31343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2048" name="Google Shape;2048;p24"/>
              <p:cNvGrpSpPr/>
              <p:nvPr/>
            </p:nvGrpSpPr>
            <p:grpSpPr>
              <a:xfrm>
                <a:off x="8480185" y="663852"/>
                <a:ext cx="1178025" cy="68100"/>
                <a:chOff x="2024450" y="204150"/>
                <a:chExt cx="1178025" cy="68100"/>
              </a:xfrm>
            </p:grpSpPr>
            <p:sp>
              <p:nvSpPr>
                <p:cNvPr id="2049" name="Google Shape;2049;p24"/>
                <p:cNvSpPr/>
                <p:nvPr/>
              </p:nvSpPr>
              <p:spPr>
                <a:xfrm>
                  <a:off x="20244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2050" name="Google Shape;2050;p24"/>
                <p:cNvSpPr/>
                <p:nvPr/>
              </p:nvSpPr>
              <p:spPr>
                <a:xfrm>
                  <a:off x="21477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2051" name="Google Shape;2051;p24"/>
                <p:cNvSpPr/>
                <p:nvPr/>
              </p:nvSpPr>
              <p:spPr>
                <a:xfrm>
                  <a:off x="22711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2052" name="Google Shape;2052;p24"/>
                <p:cNvSpPr/>
                <p:nvPr/>
              </p:nvSpPr>
              <p:spPr>
                <a:xfrm>
                  <a:off x="23944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2053" name="Google Shape;2053;p24"/>
                <p:cNvSpPr/>
                <p:nvPr/>
              </p:nvSpPr>
              <p:spPr>
                <a:xfrm>
                  <a:off x="25177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2054" name="Google Shape;2054;p24"/>
                <p:cNvSpPr/>
                <p:nvPr/>
              </p:nvSpPr>
              <p:spPr>
                <a:xfrm>
                  <a:off x="26410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2055" name="Google Shape;2055;p24"/>
                <p:cNvSpPr/>
                <p:nvPr/>
              </p:nvSpPr>
              <p:spPr>
                <a:xfrm>
                  <a:off x="27644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2056" name="Google Shape;2056;p24"/>
                <p:cNvSpPr/>
                <p:nvPr/>
              </p:nvSpPr>
              <p:spPr>
                <a:xfrm>
                  <a:off x="28877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2057" name="Google Shape;2057;p24"/>
                <p:cNvSpPr/>
                <p:nvPr/>
              </p:nvSpPr>
              <p:spPr>
                <a:xfrm>
                  <a:off x="30110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2058" name="Google Shape;2058;p24"/>
                <p:cNvSpPr/>
                <p:nvPr/>
              </p:nvSpPr>
              <p:spPr>
                <a:xfrm>
                  <a:off x="31343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</p:grpSp>
      <p:sp>
        <p:nvSpPr>
          <p:cNvPr id="2059" name="Google Shape;2059;p24"/>
          <p:cNvSpPr/>
          <p:nvPr/>
        </p:nvSpPr>
        <p:spPr>
          <a:xfrm>
            <a:off x="11409616" y="-14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060" name="Google Shape;2060;p24"/>
          <p:cNvGrpSpPr/>
          <p:nvPr/>
        </p:nvGrpSpPr>
        <p:grpSpPr>
          <a:xfrm>
            <a:off x="10721876" y="245017"/>
            <a:ext cx="2027976" cy="402753"/>
            <a:chOff x="5642557" y="-150670"/>
            <a:chExt cx="1520982" cy="302065"/>
          </a:xfrm>
        </p:grpSpPr>
        <p:sp>
          <p:nvSpPr>
            <p:cNvPr id="2061" name="Google Shape;2061;p24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62" name="Google Shape;2062;p24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63" name="Google Shape;2063;p24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64" name="Google Shape;2064;p24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65" name="Google Shape;2065;p24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066" name="Google Shape;2066;p24"/>
          <p:cNvGrpSpPr/>
          <p:nvPr/>
        </p:nvGrpSpPr>
        <p:grpSpPr>
          <a:xfrm rot="5400000">
            <a:off x="11147019" y="3793639"/>
            <a:ext cx="1177683" cy="322788"/>
            <a:chOff x="2300350" y="2601250"/>
            <a:chExt cx="2275275" cy="623625"/>
          </a:xfrm>
        </p:grpSpPr>
        <p:sp>
          <p:nvSpPr>
            <p:cNvPr id="2067" name="Google Shape;2067;p24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68" name="Google Shape;2068;p24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69" name="Google Shape;2069;p24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70" name="Google Shape;2070;p24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71" name="Google Shape;2071;p24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72" name="Google Shape;2072;p24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073" name="Google Shape;2073;p24"/>
          <p:cNvGrpSpPr/>
          <p:nvPr/>
        </p:nvGrpSpPr>
        <p:grpSpPr>
          <a:xfrm>
            <a:off x="11023189" y="6238489"/>
            <a:ext cx="1474635" cy="178625"/>
            <a:chOff x="8183182" y="663852"/>
            <a:chExt cx="1475028" cy="178673"/>
          </a:xfrm>
        </p:grpSpPr>
        <p:grpSp>
          <p:nvGrpSpPr>
            <p:cNvPr id="2074" name="Google Shape;2074;p24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075" name="Google Shape;2075;p24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76" name="Google Shape;2076;p24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77" name="Google Shape;2077;p24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78" name="Google Shape;2078;p24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79" name="Google Shape;2079;p24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80" name="Google Shape;2080;p24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81" name="Google Shape;2081;p24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82" name="Google Shape;2082;p24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83" name="Google Shape;2083;p24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84" name="Google Shape;2084;p24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085" name="Google Shape;2085;p24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086" name="Google Shape;2086;p24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87" name="Google Shape;2087;p24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88" name="Google Shape;2088;p24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89" name="Google Shape;2089;p24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90" name="Google Shape;2090;p24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91" name="Google Shape;2091;p24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92" name="Google Shape;2092;p24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93" name="Google Shape;2093;p24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94" name="Google Shape;2094;p24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95" name="Google Shape;2095;p24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2096" name="Google Shape;2096;p24"/>
          <p:cNvGrpSpPr/>
          <p:nvPr/>
        </p:nvGrpSpPr>
        <p:grpSpPr>
          <a:xfrm>
            <a:off x="6697735" y="318659"/>
            <a:ext cx="1670529" cy="68000"/>
            <a:chOff x="2915381" y="4104819"/>
            <a:chExt cx="1252897" cy="51000"/>
          </a:xfrm>
        </p:grpSpPr>
        <p:sp>
          <p:nvSpPr>
            <p:cNvPr id="2097" name="Google Shape;2097;p24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98" name="Google Shape;2098;p24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99" name="Google Shape;2099;p24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00" name="Google Shape;2100;p24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01" name="Google Shape;2101;p24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02" name="Google Shape;2102;p24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03" name="Google Shape;2103;p24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04" name="Google Shape;2104;p24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05" name="Google Shape;2105;p24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06" name="Google Shape;2106;p24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07" name="Google Shape;2107;p24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08" name="Google Shape;2108;p24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09" name="Google Shape;2109;p24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10" name="Google Shape;2110;p24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111" name="Google Shape;2111;p24"/>
          <p:cNvSpPr txBox="1">
            <a:spLocks noGrp="1"/>
          </p:cNvSpPr>
          <p:nvPr>
            <p:ph type="title"/>
          </p:nvPr>
        </p:nvSpPr>
        <p:spPr>
          <a:xfrm>
            <a:off x="950800" y="719200"/>
            <a:ext cx="10290400" cy="763600"/>
          </a:xfrm>
          <a:prstGeom prst="rect">
            <a:avLst/>
          </a:prstGeom>
          <a:effectLst>
            <a:outerShdw blurRad="8572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9205665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2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13" name="Google Shape;2113;p25"/>
          <p:cNvGrpSpPr/>
          <p:nvPr/>
        </p:nvGrpSpPr>
        <p:grpSpPr>
          <a:xfrm>
            <a:off x="-32" y="-36"/>
            <a:ext cx="12191615" cy="6857784"/>
            <a:chOff x="597550" y="708125"/>
            <a:chExt cx="6449225" cy="4193850"/>
          </a:xfrm>
        </p:grpSpPr>
        <p:sp>
          <p:nvSpPr>
            <p:cNvPr id="2114" name="Google Shape;2114;p25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15" name="Google Shape;2115;p25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16" name="Google Shape;2116;p25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17" name="Google Shape;2117;p25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18" name="Google Shape;2118;p25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19" name="Google Shape;2119;p25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20" name="Google Shape;2120;p25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21" name="Google Shape;2121;p25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22" name="Google Shape;2122;p25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23" name="Google Shape;2123;p25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24" name="Google Shape;2124;p25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25" name="Google Shape;2125;p25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26" name="Google Shape;2126;p25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27" name="Google Shape;2127;p25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28" name="Google Shape;2128;p25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29" name="Google Shape;2129;p25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30" name="Google Shape;2130;p25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31" name="Google Shape;2131;p25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32" name="Google Shape;2132;p25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33" name="Google Shape;2133;p25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34" name="Google Shape;2134;p25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35" name="Google Shape;2135;p25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36" name="Google Shape;2136;p25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37" name="Google Shape;2137;p25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38" name="Google Shape;2138;p25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39" name="Google Shape;2139;p25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40" name="Google Shape;2140;p25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41" name="Google Shape;2141;p25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42" name="Google Shape;2142;p25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43" name="Google Shape;2143;p25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44" name="Google Shape;2144;p25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45" name="Google Shape;2145;p25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46" name="Google Shape;2146;p25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47" name="Google Shape;2147;p25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48" name="Google Shape;2148;p25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49" name="Google Shape;2149;p25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50" name="Google Shape;2150;p25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51" name="Google Shape;2151;p25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152" name="Google Shape;2152;p25"/>
          <p:cNvSpPr/>
          <p:nvPr/>
        </p:nvSpPr>
        <p:spPr>
          <a:xfrm rot="-5400000">
            <a:off x="160283" y="97246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153" name="Google Shape;2153;p25"/>
          <p:cNvGrpSpPr/>
          <p:nvPr/>
        </p:nvGrpSpPr>
        <p:grpSpPr>
          <a:xfrm rot="5400000">
            <a:off x="113467" y="4877234"/>
            <a:ext cx="131869" cy="737453"/>
            <a:chOff x="4898850" y="4820550"/>
            <a:chExt cx="98902" cy="553090"/>
          </a:xfrm>
        </p:grpSpPr>
        <p:sp>
          <p:nvSpPr>
            <p:cNvPr id="2154" name="Google Shape;2154;p25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55" name="Google Shape;2155;p25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56" name="Google Shape;2156;p25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57" name="Google Shape;2157;p25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58" name="Google Shape;2158;p25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159" name="Google Shape;2159;p25"/>
          <p:cNvGrpSpPr/>
          <p:nvPr/>
        </p:nvGrpSpPr>
        <p:grpSpPr>
          <a:xfrm flipH="1">
            <a:off x="-718123" y="755774"/>
            <a:ext cx="2430688" cy="395524"/>
            <a:chOff x="7857346" y="3902355"/>
            <a:chExt cx="1823016" cy="296643"/>
          </a:xfrm>
        </p:grpSpPr>
        <p:sp>
          <p:nvSpPr>
            <p:cNvPr id="2160" name="Google Shape;2160;p25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61" name="Google Shape;2161;p25"/>
            <p:cNvSpPr/>
            <p:nvPr/>
          </p:nvSpPr>
          <p:spPr>
            <a:xfrm>
              <a:off x="8453686" y="390235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62" name="Google Shape;2162;p25"/>
            <p:cNvSpPr/>
            <p:nvPr/>
          </p:nvSpPr>
          <p:spPr>
            <a:xfrm>
              <a:off x="8478396" y="3927096"/>
              <a:ext cx="43281" cy="42502"/>
            </a:xfrm>
            <a:custGeom>
              <a:avLst/>
              <a:gdLst/>
              <a:ahLst/>
              <a:cxnLst/>
              <a:rect l="l" t="t" r="r" b="b"/>
              <a:pathLst>
                <a:path w="1389" h="1364" extrusionOk="0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63" name="Google Shape;2163;p25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64" name="Google Shape;2164;p25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65" name="Google Shape;2165;p25"/>
            <p:cNvSpPr/>
            <p:nvPr/>
          </p:nvSpPr>
          <p:spPr>
            <a:xfrm>
              <a:off x="8545608" y="3948721"/>
              <a:ext cx="1134754" cy="175368"/>
            </a:xfrm>
            <a:custGeom>
              <a:avLst/>
              <a:gdLst/>
              <a:ahLst/>
              <a:cxnLst/>
              <a:rect l="l" t="t" r="r" b="b"/>
              <a:pathLst>
                <a:path w="36417" h="5628" fill="none" extrusionOk="0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166" name="Google Shape;2166;p25"/>
          <p:cNvGrpSpPr/>
          <p:nvPr/>
        </p:nvGrpSpPr>
        <p:grpSpPr>
          <a:xfrm rot="5400000">
            <a:off x="6398800" y="6125067"/>
            <a:ext cx="131869" cy="737453"/>
            <a:chOff x="4898850" y="4820550"/>
            <a:chExt cx="98902" cy="553090"/>
          </a:xfrm>
        </p:grpSpPr>
        <p:sp>
          <p:nvSpPr>
            <p:cNvPr id="2167" name="Google Shape;2167;p25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68" name="Google Shape;2168;p25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69" name="Google Shape;2169;p25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70" name="Google Shape;2170;p25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71" name="Google Shape;2171;p25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172" name="Google Shape;2172;p25"/>
          <p:cNvGrpSpPr/>
          <p:nvPr/>
        </p:nvGrpSpPr>
        <p:grpSpPr>
          <a:xfrm>
            <a:off x="577225" y="6341493"/>
            <a:ext cx="1474635" cy="178625"/>
            <a:chOff x="8183182" y="663852"/>
            <a:chExt cx="1475028" cy="178673"/>
          </a:xfrm>
        </p:grpSpPr>
        <p:grpSp>
          <p:nvGrpSpPr>
            <p:cNvPr id="2173" name="Google Shape;2173;p25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174" name="Google Shape;2174;p25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75" name="Google Shape;2175;p25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76" name="Google Shape;2176;p25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77" name="Google Shape;2177;p25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78" name="Google Shape;2178;p25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79" name="Google Shape;2179;p25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80" name="Google Shape;2180;p25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81" name="Google Shape;2181;p25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82" name="Google Shape;2182;p25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83" name="Google Shape;2183;p25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184" name="Google Shape;2184;p25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185" name="Google Shape;2185;p25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86" name="Google Shape;2186;p25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87" name="Google Shape;2187;p25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88" name="Google Shape;2188;p25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89" name="Google Shape;2189;p25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90" name="Google Shape;2190;p25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91" name="Google Shape;2191;p25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92" name="Google Shape;2192;p25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93" name="Google Shape;2193;p25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94" name="Google Shape;2194;p25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2195" name="Google Shape;2195;p25"/>
          <p:cNvSpPr/>
          <p:nvPr/>
        </p:nvSpPr>
        <p:spPr>
          <a:xfrm rot="5400000">
            <a:off x="11039865" y="5637501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96" name="Google Shape;2196;p25"/>
          <p:cNvSpPr/>
          <p:nvPr/>
        </p:nvSpPr>
        <p:spPr>
          <a:xfrm>
            <a:off x="10882149" y="-465077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197" name="Google Shape;2197;p25"/>
          <p:cNvGrpSpPr/>
          <p:nvPr/>
        </p:nvGrpSpPr>
        <p:grpSpPr>
          <a:xfrm>
            <a:off x="11194101" y="6332405"/>
            <a:ext cx="1177683" cy="322788"/>
            <a:chOff x="2300350" y="2601250"/>
            <a:chExt cx="2275275" cy="623625"/>
          </a:xfrm>
        </p:grpSpPr>
        <p:sp>
          <p:nvSpPr>
            <p:cNvPr id="2198" name="Google Shape;2198;p25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99" name="Google Shape;2199;p25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00" name="Google Shape;2200;p25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01" name="Google Shape;2201;p25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02" name="Google Shape;2202;p25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03" name="Google Shape;2203;p25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204" name="Google Shape;2204;p25"/>
          <p:cNvGrpSpPr/>
          <p:nvPr/>
        </p:nvGrpSpPr>
        <p:grpSpPr>
          <a:xfrm>
            <a:off x="7985485" y="314348"/>
            <a:ext cx="1670529" cy="68000"/>
            <a:chOff x="2915381" y="4104819"/>
            <a:chExt cx="1252897" cy="51000"/>
          </a:xfrm>
        </p:grpSpPr>
        <p:sp>
          <p:nvSpPr>
            <p:cNvPr id="2205" name="Google Shape;2205;p25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06" name="Google Shape;2206;p25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07" name="Google Shape;2207;p25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08" name="Google Shape;2208;p25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09" name="Google Shape;2209;p25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10" name="Google Shape;2210;p25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11" name="Google Shape;2211;p25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12" name="Google Shape;2212;p25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13" name="Google Shape;2213;p25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14" name="Google Shape;2214;p25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15" name="Google Shape;2215;p25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16" name="Google Shape;2216;p25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17" name="Google Shape;2217;p25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18" name="Google Shape;2218;p25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219" name="Google Shape;2219;p25"/>
          <p:cNvSpPr txBox="1">
            <a:spLocks noGrp="1"/>
          </p:cNvSpPr>
          <p:nvPr>
            <p:ph type="title"/>
          </p:nvPr>
        </p:nvSpPr>
        <p:spPr>
          <a:xfrm>
            <a:off x="950800" y="719200"/>
            <a:ext cx="10290400" cy="763600"/>
          </a:xfrm>
          <a:prstGeom prst="rect">
            <a:avLst/>
          </a:prstGeom>
          <a:effectLst>
            <a:outerShdw blurRad="85725" algn="bl" rotWithShape="0">
              <a:schemeClr val="accent2">
                <a:alpha val="41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1796429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2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21" name="Google Shape;2221;p26"/>
          <p:cNvGrpSpPr/>
          <p:nvPr/>
        </p:nvGrpSpPr>
        <p:grpSpPr>
          <a:xfrm>
            <a:off x="-32" y="-36"/>
            <a:ext cx="12191615" cy="6857784"/>
            <a:chOff x="597550" y="708125"/>
            <a:chExt cx="6449225" cy="4193850"/>
          </a:xfrm>
        </p:grpSpPr>
        <p:sp>
          <p:nvSpPr>
            <p:cNvPr id="2222" name="Google Shape;2222;p26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23" name="Google Shape;2223;p26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24" name="Google Shape;2224;p26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25" name="Google Shape;2225;p26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26" name="Google Shape;2226;p26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27" name="Google Shape;2227;p26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28" name="Google Shape;2228;p26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29" name="Google Shape;2229;p26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30" name="Google Shape;2230;p26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31" name="Google Shape;2231;p26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32" name="Google Shape;2232;p26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33" name="Google Shape;2233;p26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34" name="Google Shape;2234;p26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35" name="Google Shape;2235;p26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36" name="Google Shape;2236;p26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37" name="Google Shape;2237;p26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38" name="Google Shape;2238;p26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39" name="Google Shape;2239;p26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40" name="Google Shape;2240;p26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41" name="Google Shape;2241;p26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42" name="Google Shape;2242;p26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43" name="Google Shape;2243;p26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44" name="Google Shape;2244;p26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45" name="Google Shape;2245;p26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46" name="Google Shape;2246;p26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47" name="Google Shape;2247;p26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48" name="Google Shape;2248;p26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49" name="Google Shape;2249;p26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50" name="Google Shape;2250;p26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51" name="Google Shape;2251;p26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52" name="Google Shape;2252;p26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53" name="Google Shape;2253;p26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54" name="Google Shape;2254;p26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55" name="Google Shape;2255;p26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56" name="Google Shape;2256;p26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57" name="Google Shape;2257;p26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58" name="Google Shape;2258;p26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59" name="Google Shape;2259;p26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260" name="Google Shape;2260;p26"/>
          <p:cNvSpPr txBox="1">
            <a:spLocks noGrp="1"/>
          </p:cNvSpPr>
          <p:nvPr>
            <p:ph type="title"/>
          </p:nvPr>
        </p:nvSpPr>
        <p:spPr>
          <a:xfrm>
            <a:off x="950800" y="719200"/>
            <a:ext cx="102904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261" name="Google Shape;2261;p26"/>
          <p:cNvSpPr txBox="1">
            <a:spLocks noGrp="1"/>
          </p:cNvSpPr>
          <p:nvPr>
            <p:ph type="title" idx="2"/>
          </p:nvPr>
        </p:nvSpPr>
        <p:spPr>
          <a:xfrm>
            <a:off x="1121700" y="3481461"/>
            <a:ext cx="2720800" cy="36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262" name="Google Shape;2262;p26"/>
          <p:cNvSpPr txBox="1">
            <a:spLocks noGrp="1"/>
          </p:cNvSpPr>
          <p:nvPr>
            <p:ph type="subTitle" idx="1"/>
          </p:nvPr>
        </p:nvSpPr>
        <p:spPr>
          <a:xfrm>
            <a:off x="1121700" y="4026260"/>
            <a:ext cx="27208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63" name="Google Shape;2263;p26"/>
          <p:cNvSpPr txBox="1">
            <a:spLocks noGrp="1"/>
          </p:cNvSpPr>
          <p:nvPr>
            <p:ph type="title" idx="3" hasCustomPrompt="1"/>
          </p:nvPr>
        </p:nvSpPr>
        <p:spPr>
          <a:xfrm>
            <a:off x="993100" y="2224340"/>
            <a:ext cx="2978000" cy="10516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7333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2264" name="Google Shape;2264;p26"/>
          <p:cNvSpPr txBox="1">
            <a:spLocks noGrp="1"/>
          </p:cNvSpPr>
          <p:nvPr>
            <p:ph type="title" idx="4"/>
          </p:nvPr>
        </p:nvSpPr>
        <p:spPr>
          <a:xfrm>
            <a:off x="4735457" y="3963967"/>
            <a:ext cx="2720800" cy="36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265" name="Google Shape;2265;p26"/>
          <p:cNvSpPr txBox="1">
            <a:spLocks noGrp="1"/>
          </p:cNvSpPr>
          <p:nvPr>
            <p:ph type="subTitle" idx="5"/>
          </p:nvPr>
        </p:nvSpPr>
        <p:spPr>
          <a:xfrm>
            <a:off x="4735457" y="4508765"/>
            <a:ext cx="27208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66" name="Google Shape;2266;p26"/>
          <p:cNvSpPr txBox="1">
            <a:spLocks noGrp="1"/>
          </p:cNvSpPr>
          <p:nvPr>
            <p:ph type="title" idx="6" hasCustomPrompt="1"/>
          </p:nvPr>
        </p:nvSpPr>
        <p:spPr>
          <a:xfrm>
            <a:off x="4606857" y="2706845"/>
            <a:ext cx="2978000" cy="10516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7333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2267" name="Google Shape;2267;p26"/>
          <p:cNvSpPr txBox="1">
            <a:spLocks noGrp="1"/>
          </p:cNvSpPr>
          <p:nvPr>
            <p:ph type="title" idx="7"/>
          </p:nvPr>
        </p:nvSpPr>
        <p:spPr>
          <a:xfrm>
            <a:off x="8349233" y="3481461"/>
            <a:ext cx="2720800" cy="36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268" name="Google Shape;2268;p26"/>
          <p:cNvSpPr txBox="1">
            <a:spLocks noGrp="1"/>
          </p:cNvSpPr>
          <p:nvPr>
            <p:ph type="subTitle" idx="8"/>
          </p:nvPr>
        </p:nvSpPr>
        <p:spPr>
          <a:xfrm>
            <a:off x="8349233" y="4026260"/>
            <a:ext cx="27208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69" name="Google Shape;2269;p26"/>
          <p:cNvSpPr txBox="1">
            <a:spLocks noGrp="1"/>
          </p:cNvSpPr>
          <p:nvPr>
            <p:ph type="title" idx="9" hasCustomPrompt="1"/>
          </p:nvPr>
        </p:nvSpPr>
        <p:spPr>
          <a:xfrm>
            <a:off x="8220633" y="2224340"/>
            <a:ext cx="2978000" cy="10516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7333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grpSp>
        <p:nvGrpSpPr>
          <p:cNvPr id="2270" name="Google Shape;2270;p26"/>
          <p:cNvGrpSpPr/>
          <p:nvPr/>
        </p:nvGrpSpPr>
        <p:grpSpPr>
          <a:xfrm>
            <a:off x="-14" y="5781319"/>
            <a:ext cx="1712580" cy="782400"/>
            <a:chOff x="-11" y="4335989"/>
            <a:chExt cx="1284435" cy="586800"/>
          </a:xfrm>
        </p:grpSpPr>
        <p:sp>
          <p:nvSpPr>
            <p:cNvPr id="2271" name="Google Shape;2271;p26"/>
            <p:cNvSpPr/>
            <p:nvPr/>
          </p:nvSpPr>
          <p:spPr>
            <a:xfrm rot="-5400000">
              <a:off x="348812" y="3987176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2272" name="Google Shape;2272;p26"/>
            <p:cNvGrpSpPr/>
            <p:nvPr/>
          </p:nvGrpSpPr>
          <p:grpSpPr>
            <a:xfrm rot="10800000">
              <a:off x="-11" y="4508353"/>
              <a:ext cx="883262" cy="242091"/>
              <a:chOff x="2300350" y="2601250"/>
              <a:chExt cx="2275275" cy="623625"/>
            </a:xfrm>
          </p:grpSpPr>
          <p:sp>
            <p:nvSpPr>
              <p:cNvPr id="2273" name="Google Shape;2273;p26"/>
              <p:cNvSpPr/>
              <p:nvPr/>
            </p:nvSpPr>
            <p:spPr>
              <a:xfrm>
                <a:off x="2300350" y="2601250"/>
                <a:ext cx="3921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684" h="24945" extrusionOk="0">
                    <a:moveTo>
                      <a:pt x="12720" y="0"/>
                    </a:moveTo>
                    <a:cubicBezTo>
                      <a:pt x="13337" y="0"/>
                      <a:pt x="14078" y="247"/>
                      <a:pt x="14572" y="741"/>
                    </a:cubicBezTo>
                    <a:cubicBezTo>
                      <a:pt x="15684" y="1852"/>
                      <a:pt x="15684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684" y="21240"/>
                      <a:pt x="15684" y="22845"/>
                      <a:pt x="14572" y="23957"/>
                    </a:cubicBezTo>
                    <a:cubicBezTo>
                      <a:pt x="13584" y="24944"/>
                      <a:pt x="11855" y="24944"/>
                      <a:pt x="10744" y="23957"/>
                    </a:cubicBezTo>
                    <a:lnTo>
                      <a:pt x="1112" y="14325"/>
                    </a:lnTo>
                    <a:cubicBezTo>
                      <a:pt x="1" y="13213"/>
                      <a:pt x="1" y="11484"/>
                      <a:pt x="1112" y="10496"/>
                    </a:cubicBezTo>
                    <a:lnTo>
                      <a:pt x="10744" y="741"/>
                    </a:lnTo>
                    <a:cubicBezTo>
                      <a:pt x="11361" y="247"/>
                      <a:pt x="11979" y="0"/>
                      <a:pt x="127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74" name="Google Shape;2274;p26"/>
              <p:cNvSpPr/>
              <p:nvPr/>
            </p:nvSpPr>
            <p:spPr>
              <a:xfrm>
                <a:off x="2680075" y="2601250"/>
                <a:ext cx="389025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1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449" y="741"/>
                    </a:cubicBezTo>
                    <a:cubicBezTo>
                      <a:pt x="15560" y="1852"/>
                      <a:pt x="15560" y="3581"/>
                      <a:pt x="14449" y="4569"/>
                    </a:cubicBezTo>
                    <a:lnTo>
                      <a:pt x="6669" y="12349"/>
                    </a:lnTo>
                    <a:lnTo>
                      <a:pt x="14449" y="20128"/>
                    </a:lnTo>
                    <a:cubicBezTo>
                      <a:pt x="15560" y="21240"/>
                      <a:pt x="15560" y="22845"/>
                      <a:pt x="14449" y="23957"/>
                    </a:cubicBezTo>
                    <a:cubicBezTo>
                      <a:pt x="13461" y="24944"/>
                      <a:pt x="11732" y="24944"/>
                      <a:pt x="10621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621" y="741"/>
                    </a:lnTo>
                    <a:cubicBezTo>
                      <a:pt x="11238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75" name="Google Shape;2275;p26"/>
              <p:cNvSpPr/>
              <p:nvPr/>
            </p:nvSpPr>
            <p:spPr>
              <a:xfrm>
                <a:off x="3056725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4" y="247"/>
                      <a:pt x="14448" y="741"/>
                    </a:cubicBezTo>
                    <a:cubicBezTo>
                      <a:pt x="15559" y="1852"/>
                      <a:pt x="15559" y="3581"/>
                      <a:pt x="14448" y="4569"/>
                    </a:cubicBezTo>
                    <a:lnTo>
                      <a:pt x="6792" y="12349"/>
                    </a:lnTo>
                    <a:lnTo>
                      <a:pt x="14448" y="20128"/>
                    </a:lnTo>
                    <a:cubicBezTo>
                      <a:pt x="15559" y="21240"/>
                      <a:pt x="15559" y="22845"/>
                      <a:pt x="14448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76" name="Google Shape;2276;p26"/>
              <p:cNvSpPr/>
              <p:nvPr/>
            </p:nvSpPr>
            <p:spPr>
              <a:xfrm>
                <a:off x="3433350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77" name="Google Shape;2277;p26"/>
              <p:cNvSpPr/>
              <p:nvPr/>
            </p:nvSpPr>
            <p:spPr>
              <a:xfrm>
                <a:off x="3810000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4" y="247"/>
                      <a:pt x="14572" y="741"/>
                    </a:cubicBezTo>
                    <a:cubicBezTo>
                      <a:pt x="15559" y="1852"/>
                      <a:pt x="15559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59" y="21240"/>
                      <a:pt x="15559" y="22845"/>
                      <a:pt x="14572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978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78" name="Google Shape;2278;p26"/>
              <p:cNvSpPr/>
              <p:nvPr/>
            </p:nvSpPr>
            <p:spPr>
              <a:xfrm>
                <a:off x="4186625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2279" name="Google Shape;2279;p26"/>
          <p:cNvGrpSpPr/>
          <p:nvPr/>
        </p:nvGrpSpPr>
        <p:grpSpPr>
          <a:xfrm>
            <a:off x="1864076" y="-152410"/>
            <a:ext cx="2027976" cy="402753"/>
            <a:chOff x="5642557" y="-150670"/>
            <a:chExt cx="1520982" cy="302065"/>
          </a:xfrm>
        </p:grpSpPr>
        <p:sp>
          <p:nvSpPr>
            <p:cNvPr id="2280" name="Google Shape;2280;p26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81" name="Google Shape;2281;p26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82" name="Google Shape;2282;p26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83" name="Google Shape;2283;p26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84" name="Google Shape;2284;p26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285" name="Google Shape;2285;p26"/>
          <p:cNvGrpSpPr/>
          <p:nvPr/>
        </p:nvGrpSpPr>
        <p:grpSpPr>
          <a:xfrm rot="5400000">
            <a:off x="113467" y="2031400"/>
            <a:ext cx="131869" cy="737453"/>
            <a:chOff x="4898850" y="4820550"/>
            <a:chExt cx="98902" cy="553090"/>
          </a:xfrm>
        </p:grpSpPr>
        <p:sp>
          <p:nvSpPr>
            <p:cNvPr id="2286" name="Google Shape;2286;p26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87" name="Google Shape;2287;p26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88" name="Google Shape;2288;p26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89" name="Google Shape;2289;p26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90" name="Google Shape;2290;p26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291" name="Google Shape;2291;p26"/>
          <p:cNvSpPr/>
          <p:nvPr/>
        </p:nvSpPr>
        <p:spPr>
          <a:xfrm>
            <a:off x="16" y="-14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92" name="Google Shape;2292;p26"/>
          <p:cNvSpPr/>
          <p:nvPr/>
        </p:nvSpPr>
        <p:spPr>
          <a:xfrm>
            <a:off x="-1708807" y="5054639"/>
            <a:ext cx="2659600" cy="908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93" name="Google Shape;2293;p26"/>
          <p:cNvSpPr/>
          <p:nvPr/>
        </p:nvSpPr>
        <p:spPr>
          <a:xfrm rot="10800000">
            <a:off x="11409615" y="5145434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94" name="Google Shape;2294;p26"/>
          <p:cNvSpPr/>
          <p:nvPr/>
        </p:nvSpPr>
        <p:spPr>
          <a:xfrm rot="5400000">
            <a:off x="10941549" y="-465081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295" name="Google Shape;2295;p26"/>
          <p:cNvGrpSpPr/>
          <p:nvPr/>
        </p:nvGrpSpPr>
        <p:grpSpPr>
          <a:xfrm>
            <a:off x="10417076" y="1178017"/>
            <a:ext cx="2027976" cy="402753"/>
            <a:chOff x="5642557" y="-150670"/>
            <a:chExt cx="1520982" cy="302065"/>
          </a:xfrm>
        </p:grpSpPr>
        <p:sp>
          <p:nvSpPr>
            <p:cNvPr id="2296" name="Google Shape;2296;p26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97" name="Google Shape;2297;p26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98" name="Google Shape;2298;p26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99" name="Google Shape;2299;p26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00" name="Google Shape;2300;p26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301" name="Google Shape;2301;p26"/>
          <p:cNvGrpSpPr/>
          <p:nvPr/>
        </p:nvGrpSpPr>
        <p:grpSpPr>
          <a:xfrm rot="5400000">
            <a:off x="11360346" y="5235565"/>
            <a:ext cx="402753" cy="2027976"/>
            <a:chOff x="-108754" y="2690919"/>
            <a:chExt cx="302065" cy="1520982"/>
          </a:xfrm>
        </p:grpSpPr>
        <p:sp>
          <p:nvSpPr>
            <p:cNvPr id="2302" name="Google Shape;2302;p26"/>
            <p:cNvSpPr/>
            <p:nvPr/>
          </p:nvSpPr>
          <p:spPr>
            <a:xfrm>
              <a:off x="-62388" y="2782841"/>
              <a:ext cx="209364" cy="1335580"/>
            </a:xfrm>
            <a:custGeom>
              <a:avLst/>
              <a:gdLst/>
              <a:ahLst/>
              <a:cxnLst/>
              <a:rect l="l" t="t" r="r" b="b"/>
              <a:pathLst>
                <a:path w="6719" h="42862" fill="none" extrusionOk="0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03" name="Google Shape;2303;p26"/>
            <p:cNvSpPr/>
            <p:nvPr/>
          </p:nvSpPr>
          <p:spPr>
            <a:xfrm>
              <a:off x="101358" y="2690919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04" name="Google Shape;2304;p26"/>
            <p:cNvSpPr/>
            <p:nvPr/>
          </p:nvSpPr>
          <p:spPr>
            <a:xfrm>
              <a:off x="125320" y="2714881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05" name="Google Shape;2305;p26"/>
            <p:cNvSpPr/>
            <p:nvPr/>
          </p:nvSpPr>
          <p:spPr>
            <a:xfrm>
              <a:off x="-108754" y="4119948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06" name="Google Shape;2306;p26"/>
            <p:cNvSpPr/>
            <p:nvPr/>
          </p:nvSpPr>
          <p:spPr>
            <a:xfrm>
              <a:off x="-84013" y="4144658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37798000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2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08" name="Google Shape;2308;p27"/>
          <p:cNvGrpSpPr/>
          <p:nvPr/>
        </p:nvGrpSpPr>
        <p:grpSpPr>
          <a:xfrm>
            <a:off x="-32" y="-36"/>
            <a:ext cx="12191615" cy="6857784"/>
            <a:chOff x="597550" y="708125"/>
            <a:chExt cx="6449225" cy="4193850"/>
          </a:xfrm>
        </p:grpSpPr>
        <p:sp>
          <p:nvSpPr>
            <p:cNvPr id="2309" name="Google Shape;2309;p27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10" name="Google Shape;2310;p27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11" name="Google Shape;2311;p27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12" name="Google Shape;2312;p27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13" name="Google Shape;2313;p27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14" name="Google Shape;2314;p27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15" name="Google Shape;2315;p27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16" name="Google Shape;2316;p27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17" name="Google Shape;2317;p27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18" name="Google Shape;2318;p27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19" name="Google Shape;2319;p27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20" name="Google Shape;2320;p27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21" name="Google Shape;2321;p27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22" name="Google Shape;2322;p27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23" name="Google Shape;2323;p27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24" name="Google Shape;2324;p27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25" name="Google Shape;2325;p27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26" name="Google Shape;2326;p27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27" name="Google Shape;2327;p27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28" name="Google Shape;2328;p27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29" name="Google Shape;2329;p27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30" name="Google Shape;2330;p27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31" name="Google Shape;2331;p27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32" name="Google Shape;2332;p27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33" name="Google Shape;2333;p27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34" name="Google Shape;2334;p27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35" name="Google Shape;2335;p27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36" name="Google Shape;2336;p27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37" name="Google Shape;2337;p27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38" name="Google Shape;2338;p27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39" name="Google Shape;2339;p27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40" name="Google Shape;2340;p27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41" name="Google Shape;2341;p27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42" name="Google Shape;2342;p27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43" name="Google Shape;2343;p27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44" name="Google Shape;2344;p27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45" name="Google Shape;2345;p27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46" name="Google Shape;2346;p27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347" name="Google Shape;2347;p27"/>
          <p:cNvSpPr txBox="1">
            <a:spLocks noGrp="1"/>
          </p:cNvSpPr>
          <p:nvPr>
            <p:ph type="title"/>
          </p:nvPr>
        </p:nvSpPr>
        <p:spPr>
          <a:xfrm>
            <a:off x="3114200" y="1010833"/>
            <a:ext cx="5963600" cy="12740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9333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348" name="Google Shape;2348;p27"/>
          <p:cNvSpPr txBox="1">
            <a:spLocks noGrp="1"/>
          </p:cNvSpPr>
          <p:nvPr>
            <p:ph type="subTitle" idx="1"/>
          </p:nvPr>
        </p:nvSpPr>
        <p:spPr>
          <a:xfrm>
            <a:off x="3114200" y="2366667"/>
            <a:ext cx="5963600" cy="134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349" name="Google Shape;2349;p27"/>
          <p:cNvSpPr txBox="1"/>
          <p:nvPr/>
        </p:nvSpPr>
        <p:spPr>
          <a:xfrm>
            <a:off x="3376600" y="4437009"/>
            <a:ext cx="5438800" cy="8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accent2"/>
                </a:solidFill>
                <a:latin typeface="PT Sans"/>
                <a:ea typeface="PT Sans"/>
                <a:cs typeface="PT Sans"/>
                <a:sym typeface="PT Sans"/>
              </a:rPr>
              <a:t>Credits:</a:t>
            </a:r>
            <a:r>
              <a:rPr lang="en" sz="1600">
                <a:solidFill>
                  <a:schemeClr val="accent2"/>
                </a:solidFill>
                <a:latin typeface="PT Sans"/>
                <a:ea typeface="PT Sans"/>
                <a:cs typeface="PT Sans"/>
                <a:sym typeface="PT Sans"/>
              </a:rPr>
              <a:t> </a:t>
            </a:r>
            <a:r>
              <a:rPr lang="en" sz="160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This presentation template was created by </a:t>
            </a:r>
            <a:r>
              <a:rPr lang="en" sz="1600" b="1">
                <a:solidFill>
                  <a:schemeClr val="accent2"/>
                </a:solidFill>
                <a:uFill>
                  <a:noFill/>
                </a:uFill>
                <a:latin typeface="PT Sans"/>
                <a:ea typeface="PT Sans"/>
                <a:cs typeface="PT Sans"/>
                <a:sym typeface="PT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60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, including icons by </a:t>
            </a:r>
            <a:r>
              <a:rPr lang="en" sz="1600" b="1">
                <a:solidFill>
                  <a:schemeClr val="accent2"/>
                </a:solidFill>
                <a:uFill>
                  <a:noFill/>
                </a:uFill>
                <a:latin typeface="PT Sans"/>
                <a:ea typeface="PT Sans"/>
                <a:cs typeface="PT Sans"/>
                <a:sym typeface="PT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60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, infographics &amp; images by </a:t>
            </a:r>
            <a:r>
              <a:rPr lang="en" sz="1600" b="1">
                <a:solidFill>
                  <a:schemeClr val="accent2"/>
                </a:solidFill>
                <a:uFill>
                  <a:noFill/>
                </a:uFill>
                <a:latin typeface="PT Sans"/>
                <a:ea typeface="PT Sans"/>
                <a:cs typeface="PT Sans"/>
                <a:sym typeface="PT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600">
              <a:solidFill>
                <a:schemeClr val="lt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2350" name="Google Shape;2350;p27"/>
          <p:cNvSpPr/>
          <p:nvPr/>
        </p:nvSpPr>
        <p:spPr>
          <a:xfrm rot="10800000">
            <a:off x="15" y="5145434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351" name="Google Shape;2351;p27"/>
          <p:cNvGrpSpPr/>
          <p:nvPr/>
        </p:nvGrpSpPr>
        <p:grpSpPr>
          <a:xfrm>
            <a:off x="-14" y="809085"/>
            <a:ext cx="1712580" cy="782400"/>
            <a:chOff x="-11" y="606814"/>
            <a:chExt cx="1284435" cy="586800"/>
          </a:xfrm>
        </p:grpSpPr>
        <p:sp>
          <p:nvSpPr>
            <p:cNvPr id="2352" name="Google Shape;2352;p27"/>
            <p:cNvSpPr/>
            <p:nvPr/>
          </p:nvSpPr>
          <p:spPr>
            <a:xfrm rot="-5400000">
              <a:off x="348812" y="258001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2353" name="Google Shape;2353;p27"/>
            <p:cNvGrpSpPr/>
            <p:nvPr/>
          </p:nvGrpSpPr>
          <p:grpSpPr>
            <a:xfrm rot="10800000">
              <a:off x="-11" y="779178"/>
              <a:ext cx="883262" cy="242091"/>
              <a:chOff x="2300350" y="2601250"/>
              <a:chExt cx="2275275" cy="623625"/>
            </a:xfrm>
          </p:grpSpPr>
          <p:sp>
            <p:nvSpPr>
              <p:cNvPr id="2354" name="Google Shape;2354;p27"/>
              <p:cNvSpPr/>
              <p:nvPr/>
            </p:nvSpPr>
            <p:spPr>
              <a:xfrm>
                <a:off x="2300350" y="2601250"/>
                <a:ext cx="3921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684" h="24945" extrusionOk="0">
                    <a:moveTo>
                      <a:pt x="12720" y="0"/>
                    </a:moveTo>
                    <a:cubicBezTo>
                      <a:pt x="13337" y="0"/>
                      <a:pt x="14078" y="247"/>
                      <a:pt x="14572" y="741"/>
                    </a:cubicBezTo>
                    <a:cubicBezTo>
                      <a:pt x="15684" y="1852"/>
                      <a:pt x="15684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684" y="21240"/>
                      <a:pt x="15684" y="22845"/>
                      <a:pt x="14572" y="23957"/>
                    </a:cubicBezTo>
                    <a:cubicBezTo>
                      <a:pt x="13584" y="24944"/>
                      <a:pt x="11855" y="24944"/>
                      <a:pt x="10744" y="23957"/>
                    </a:cubicBezTo>
                    <a:lnTo>
                      <a:pt x="1112" y="14325"/>
                    </a:lnTo>
                    <a:cubicBezTo>
                      <a:pt x="1" y="13213"/>
                      <a:pt x="1" y="11484"/>
                      <a:pt x="1112" y="10496"/>
                    </a:cubicBezTo>
                    <a:lnTo>
                      <a:pt x="10744" y="741"/>
                    </a:lnTo>
                    <a:cubicBezTo>
                      <a:pt x="11361" y="247"/>
                      <a:pt x="11979" y="0"/>
                      <a:pt x="127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55" name="Google Shape;2355;p27"/>
              <p:cNvSpPr/>
              <p:nvPr/>
            </p:nvSpPr>
            <p:spPr>
              <a:xfrm>
                <a:off x="2680075" y="2601250"/>
                <a:ext cx="389025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1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449" y="741"/>
                    </a:cubicBezTo>
                    <a:cubicBezTo>
                      <a:pt x="15560" y="1852"/>
                      <a:pt x="15560" y="3581"/>
                      <a:pt x="14449" y="4569"/>
                    </a:cubicBezTo>
                    <a:lnTo>
                      <a:pt x="6669" y="12349"/>
                    </a:lnTo>
                    <a:lnTo>
                      <a:pt x="14449" y="20128"/>
                    </a:lnTo>
                    <a:cubicBezTo>
                      <a:pt x="15560" y="21240"/>
                      <a:pt x="15560" y="22845"/>
                      <a:pt x="14449" y="23957"/>
                    </a:cubicBezTo>
                    <a:cubicBezTo>
                      <a:pt x="13461" y="24944"/>
                      <a:pt x="11732" y="24944"/>
                      <a:pt x="10621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621" y="741"/>
                    </a:lnTo>
                    <a:cubicBezTo>
                      <a:pt x="11238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56" name="Google Shape;2356;p27"/>
              <p:cNvSpPr/>
              <p:nvPr/>
            </p:nvSpPr>
            <p:spPr>
              <a:xfrm>
                <a:off x="3056725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4" y="247"/>
                      <a:pt x="14448" y="741"/>
                    </a:cubicBezTo>
                    <a:cubicBezTo>
                      <a:pt x="15559" y="1852"/>
                      <a:pt x="15559" y="3581"/>
                      <a:pt x="14448" y="4569"/>
                    </a:cubicBezTo>
                    <a:lnTo>
                      <a:pt x="6792" y="12349"/>
                    </a:lnTo>
                    <a:lnTo>
                      <a:pt x="14448" y="20128"/>
                    </a:lnTo>
                    <a:cubicBezTo>
                      <a:pt x="15559" y="21240"/>
                      <a:pt x="15559" y="22845"/>
                      <a:pt x="14448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57" name="Google Shape;2357;p27"/>
              <p:cNvSpPr/>
              <p:nvPr/>
            </p:nvSpPr>
            <p:spPr>
              <a:xfrm>
                <a:off x="3433350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58" name="Google Shape;2358;p27"/>
              <p:cNvSpPr/>
              <p:nvPr/>
            </p:nvSpPr>
            <p:spPr>
              <a:xfrm>
                <a:off x="3810000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4" y="247"/>
                      <a:pt x="14572" y="741"/>
                    </a:cubicBezTo>
                    <a:cubicBezTo>
                      <a:pt x="15559" y="1852"/>
                      <a:pt x="15559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59" y="21240"/>
                      <a:pt x="15559" y="22845"/>
                      <a:pt x="14572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978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59" name="Google Shape;2359;p27"/>
              <p:cNvSpPr/>
              <p:nvPr/>
            </p:nvSpPr>
            <p:spPr>
              <a:xfrm>
                <a:off x="4186625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2360" name="Google Shape;2360;p27"/>
          <p:cNvGrpSpPr/>
          <p:nvPr/>
        </p:nvGrpSpPr>
        <p:grpSpPr>
          <a:xfrm>
            <a:off x="3491843" y="6641857"/>
            <a:ext cx="2027976" cy="402753"/>
            <a:chOff x="5642557" y="-150670"/>
            <a:chExt cx="1520982" cy="302065"/>
          </a:xfrm>
        </p:grpSpPr>
        <p:sp>
          <p:nvSpPr>
            <p:cNvPr id="2361" name="Google Shape;2361;p27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62" name="Google Shape;2362;p27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63" name="Google Shape;2363;p27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64" name="Google Shape;2364;p27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65" name="Google Shape;2365;p27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366" name="Google Shape;2366;p27"/>
          <p:cNvGrpSpPr/>
          <p:nvPr/>
        </p:nvGrpSpPr>
        <p:grpSpPr>
          <a:xfrm rot="5400000">
            <a:off x="113467" y="2466167"/>
            <a:ext cx="131869" cy="737453"/>
            <a:chOff x="4898850" y="4820550"/>
            <a:chExt cx="98902" cy="553090"/>
          </a:xfrm>
        </p:grpSpPr>
        <p:sp>
          <p:nvSpPr>
            <p:cNvPr id="2367" name="Google Shape;2367;p27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68" name="Google Shape;2368;p27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69" name="Google Shape;2369;p27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70" name="Google Shape;2370;p27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71" name="Google Shape;2371;p27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372" name="Google Shape;2372;p27"/>
          <p:cNvGrpSpPr/>
          <p:nvPr/>
        </p:nvGrpSpPr>
        <p:grpSpPr>
          <a:xfrm>
            <a:off x="-1886073" y="3773505"/>
            <a:ext cx="3063733" cy="463200"/>
            <a:chOff x="-1414555" y="2830129"/>
            <a:chExt cx="2297800" cy="347400"/>
          </a:xfrm>
        </p:grpSpPr>
        <p:sp>
          <p:nvSpPr>
            <p:cNvPr id="2373" name="Google Shape;2373;p27"/>
            <p:cNvSpPr/>
            <p:nvPr/>
          </p:nvSpPr>
          <p:spPr>
            <a:xfrm>
              <a:off x="-1414555" y="31094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74" name="Google Shape;2374;p27"/>
            <p:cNvSpPr/>
            <p:nvPr/>
          </p:nvSpPr>
          <p:spPr>
            <a:xfrm>
              <a:off x="-1111455" y="28301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375" name="Google Shape;2375;p27"/>
          <p:cNvGrpSpPr/>
          <p:nvPr/>
        </p:nvGrpSpPr>
        <p:grpSpPr>
          <a:xfrm flipH="1">
            <a:off x="-705439" y="5751040"/>
            <a:ext cx="2430688" cy="262659"/>
            <a:chOff x="7857346" y="4002005"/>
            <a:chExt cx="1823016" cy="196994"/>
          </a:xfrm>
        </p:grpSpPr>
        <p:sp>
          <p:nvSpPr>
            <p:cNvPr id="2376" name="Google Shape;2376;p27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77" name="Google Shape;2377;p27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78" name="Google Shape;2378;p27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379" name="Google Shape;2379;p27"/>
          <p:cNvSpPr/>
          <p:nvPr/>
        </p:nvSpPr>
        <p:spPr>
          <a:xfrm rot="5400000">
            <a:off x="10944512" y="5180902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380" name="Google Shape;2380;p27"/>
          <p:cNvGrpSpPr/>
          <p:nvPr/>
        </p:nvGrpSpPr>
        <p:grpSpPr>
          <a:xfrm>
            <a:off x="6937323" y="6249789"/>
            <a:ext cx="1474635" cy="178625"/>
            <a:chOff x="8183182" y="663852"/>
            <a:chExt cx="1475028" cy="178673"/>
          </a:xfrm>
        </p:grpSpPr>
        <p:grpSp>
          <p:nvGrpSpPr>
            <p:cNvPr id="2381" name="Google Shape;2381;p27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382" name="Google Shape;2382;p27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83" name="Google Shape;2383;p27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84" name="Google Shape;2384;p27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85" name="Google Shape;2385;p27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86" name="Google Shape;2386;p27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87" name="Google Shape;2387;p27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88" name="Google Shape;2388;p27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89" name="Google Shape;2389;p27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90" name="Google Shape;2390;p27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91" name="Google Shape;2391;p27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392" name="Google Shape;2392;p27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393" name="Google Shape;2393;p27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94" name="Google Shape;2394;p27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95" name="Google Shape;2395;p27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96" name="Google Shape;2396;p27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97" name="Google Shape;2397;p27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98" name="Google Shape;2398;p27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99" name="Google Shape;2399;p27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00" name="Google Shape;2400;p27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01" name="Google Shape;2401;p27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02" name="Google Shape;2402;p27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2403" name="Google Shape;2403;p27"/>
          <p:cNvSpPr/>
          <p:nvPr/>
        </p:nvSpPr>
        <p:spPr>
          <a:xfrm rot="10800000">
            <a:off x="10703527" y="2898905"/>
            <a:ext cx="2659600" cy="908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404" name="Google Shape;2404;p27"/>
          <p:cNvGrpSpPr/>
          <p:nvPr/>
        </p:nvGrpSpPr>
        <p:grpSpPr>
          <a:xfrm rot="-5400000">
            <a:off x="9563611" y="513307"/>
            <a:ext cx="2430688" cy="395524"/>
            <a:chOff x="7857346" y="3902355"/>
            <a:chExt cx="1823016" cy="296643"/>
          </a:xfrm>
        </p:grpSpPr>
        <p:sp>
          <p:nvSpPr>
            <p:cNvPr id="2405" name="Google Shape;2405;p27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06" name="Google Shape;2406;p27"/>
            <p:cNvSpPr/>
            <p:nvPr/>
          </p:nvSpPr>
          <p:spPr>
            <a:xfrm>
              <a:off x="8453686" y="390235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07" name="Google Shape;2407;p27"/>
            <p:cNvSpPr/>
            <p:nvPr/>
          </p:nvSpPr>
          <p:spPr>
            <a:xfrm>
              <a:off x="8478396" y="3927096"/>
              <a:ext cx="43281" cy="42502"/>
            </a:xfrm>
            <a:custGeom>
              <a:avLst/>
              <a:gdLst/>
              <a:ahLst/>
              <a:cxnLst/>
              <a:rect l="l" t="t" r="r" b="b"/>
              <a:pathLst>
                <a:path w="1389" h="1364" extrusionOk="0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08" name="Google Shape;2408;p27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09" name="Google Shape;2409;p27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10" name="Google Shape;2410;p27"/>
            <p:cNvSpPr/>
            <p:nvPr/>
          </p:nvSpPr>
          <p:spPr>
            <a:xfrm>
              <a:off x="8545608" y="3948721"/>
              <a:ext cx="1134754" cy="175368"/>
            </a:xfrm>
            <a:custGeom>
              <a:avLst/>
              <a:gdLst/>
              <a:ahLst/>
              <a:cxnLst/>
              <a:rect l="l" t="t" r="r" b="b"/>
              <a:pathLst>
                <a:path w="36417" h="5628" fill="none" extrusionOk="0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411" name="Google Shape;2411;p27"/>
          <p:cNvGrpSpPr/>
          <p:nvPr/>
        </p:nvGrpSpPr>
        <p:grpSpPr>
          <a:xfrm>
            <a:off x="11023189" y="3901689"/>
            <a:ext cx="1474635" cy="178625"/>
            <a:chOff x="8183182" y="663852"/>
            <a:chExt cx="1475028" cy="178673"/>
          </a:xfrm>
        </p:grpSpPr>
        <p:grpSp>
          <p:nvGrpSpPr>
            <p:cNvPr id="2412" name="Google Shape;2412;p27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413" name="Google Shape;2413;p27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14" name="Google Shape;2414;p27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15" name="Google Shape;2415;p27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16" name="Google Shape;2416;p27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17" name="Google Shape;2417;p27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18" name="Google Shape;2418;p27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19" name="Google Shape;2419;p27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20" name="Google Shape;2420;p27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21" name="Google Shape;2421;p27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22" name="Google Shape;2422;p27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423" name="Google Shape;2423;p27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424" name="Google Shape;2424;p27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25" name="Google Shape;2425;p27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26" name="Google Shape;2426;p27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27" name="Google Shape;2427;p27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28" name="Google Shape;2428;p27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29" name="Google Shape;2429;p27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30" name="Google Shape;2430;p27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31" name="Google Shape;2431;p27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32" name="Google Shape;2432;p27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33" name="Google Shape;2433;p27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2434" name="Google Shape;2434;p27"/>
          <p:cNvGrpSpPr/>
          <p:nvPr/>
        </p:nvGrpSpPr>
        <p:grpSpPr>
          <a:xfrm>
            <a:off x="3146669" y="501441"/>
            <a:ext cx="1670529" cy="68000"/>
            <a:chOff x="2915381" y="4104819"/>
            <a:chExt cx="1252897" cy="51000"/>
          </a:xfrm>
        </p:grpSpPr>
        <p:sp>
          <p:nvSpPr>
            <p:cNvPr id="2435" name="Google Shape;2435;p27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36" name="Google Shape;2436;p27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37" name="Google Shape;2437;p27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38" name="Google Shape;2438;p27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39" name="Google Shape;2439;p27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40" name="Google Shape;2440;p27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41" name="Google Shape;2441;p27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42" name="Google Shape;2442;p27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43" name="Google Shape;2443;p27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44" name="Google Shape;2444;p27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45" name="Google Shape;2445;p27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46" name="Google Shape;2446;p27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47" name="Google Shape;2447;p27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48" name="Google Shape;2448;p27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90018096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2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0" name="Google Shape;2450;p28"/>
          <p:cNvGrpSpPr/>
          <p:nvPr/>
        </p:nvGrpSpPr>
        <p:grpSpPr>
          <a:xfrm>
            <a:off x="-32" y="-36"/>
            <a:ext cx="12191615" cy="6857784"/>
            <a:chOff x="597550" y="708125"/>
            <a:chExt cx="6449225" cy="4193850"/>
          </a:xfrm>
        </p:grpSpPr>
        <p:sp>
          <p:nvSpPr>
            <p:cNvPr id="2451" name="Google Shape;2451;p28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52" name="Google Shape;2452;p28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53" name="Google Shape;2453;p28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54" name="Google Shape;2454;p28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55" name="Google Shape;2455;p28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56" name="Google Shape;2456;p28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57" name="Google Shape;2457;p28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58" name="Google Shape;2458;p28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59" name="Google Shape;2459;p28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60" name="Google Shape;2460;p28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61" name="Google Shape;2461;p28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62" name="Google Shape;2462;p28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63" name="Google Shape;2463;p28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64" name="Google Shape;2464;p28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65" name="Google Shape;2465;p28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66" name="Google Shape;2466;p28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67" name="Google Shape;2467;p28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68" name="Google Shape;2468;p28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69" name="Google Shape;2469;p28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70" name="Google Shape;2470;p28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71" name="Google Shape;2471;p28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72" name="Google Shape;2472;p28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73" name="Google Shape;2473;p28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74" name="Google Shape;2474;p28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75" name="Google Shape;2475;p28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76" name="Google Shape;2476;p28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77" name="Google Shape;2477;p28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78" name="Google Shape;2478;p28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79" name="Google Shape;2479;p28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80" name="Google Shape;2480;p28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81" name="Google Shape;2481;p28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82" name="Google Shape;2482;p28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83" name="Google Shape;2483;p28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84" name="Google Shape;2484;p28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85" name="Google Shape;2485;p28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86" name="Google Shape;2486;p28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87" name="Google Shape;2487;p28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88" name="Google Shape;2488;p28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489" name="Google Shape;2489;p28"/>
          <p:cNvGrpSpPr/>
          <p:nvPr/>
        </p:nvGrpSpPr>
        <p:grpSpPr>
          <a:xfrm rot="5400000">
            <a:off x="113467" y="2466167"/>
            <a:ext cx="131869" cy="737453"/>
            <a:chOff x="4898850" y="4820550"/>
            <a:chExt cx="98902" cy="553090"/>
          </a:xfrm>
        </p:grpSpPr>
        <p:sp>
          <p:nvSpPr>
            <p:cNvPr id="2490" name="Google Shape;2490;p28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91" name="Google Shape;2491;p28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92" name="Google Shape;2492;p28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93" name="Google Shape;2493;p28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94" name="Google Shape;2494;p28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495" name="Google Shape;2495;p28"/>
          <p:cNvGrpSpPr/>
          <p:nvPr/>
        </p:nvGrpSpPr>
        <p:grpSpPr>
          <a:xfrm flipH="1">
            <a:off x="-1119639" y="3791373"/>
            <a:ext cx="2430688" cy="262659"/>
            <a:chOff x="7857346" y="4002005"/>
            <a:chExt cx="1823016" cy="196994"/>
          </a:xfrm>
        </p:grpSpPr>
        <p:sp>
          <p:nvSpPr>
            <p:cNvPr id="2496" name="Google Shape;2496;p28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97" name="Google Shape;2497;p28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98" name="Google Shape;2498;p28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499" name="Google Shape;2499;p28"/>
          <p:cNvSpPr/>
          <p:nvPr/>
        </p:nvSpPr>
        <p:spPr>
          <a:xfrm rot="5400000">
            <a:off x="10941532" y="5145434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00" name="Google Shape;2500;p28"/>
          <p:cNvSpPr/>
          <p:nvPr/>
        </p:nvSpPr>
        <p:spPr>
          <a:xfrm>
            <a:off x="10941549" y="-465081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501" name="Google Shape;2501;p28"/>
          <p:cNvGrpSpPr/>
          <p:nvPr/>
        </p:nvGrpSpPr>
        <p:grpSpPr>
          <a:xfrm>
            <a:off x="11023189" y="4308089"/>
            <a:ext cx="1474635" cy="178625"/>
            <a:chOff x="8183182" y="663852"/>
            <a:chExt cx="1475028" cy="178673"/>
          </a:xfrm>
        </p:grpSpPr>
        <p:grpSp>
          <p:nvGrpSpPr>
            <p:cNvPr id="2502" name="Google Shape;2502;p28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503" name="Google Shape;2503;p28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04" name="Google Shape;2504;p28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05" name="Google Shape;2505;p28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06" name="Google Shape;2506;p28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07" name="Google Shape;2507;p28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08" name="Google Shape;2508;p28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09" name="Google Shape;2509;p28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10" name="Google Shape;2510;p28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11" name="Google Shape;2511;p28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12" name="Google Shape;2512;p28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513" name="Google Shape;2513;p28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514" name="Google Shape;2514;p28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15" name="Google Shape;2515;p28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16" name="Google Shape;2516;p28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17" name="Google Shape;2517;p28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18" name="Google Shape;2518;p28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19" name="Google Shape;2519;p28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20" name="Google Shape;2520;p28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21" name="Google Shape;2521;p28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22" name="Google Shape;2522;p28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23" name="Google Shape;2523;p28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2524" name="Google Shape;2524;p28"/>
          <p:cNvGrpSpPr/>
          <p:nvPr/>
        </p:nvGrpSpPr>
        <p:grpSpPr>
          <a:xfrm flipH="1">
            <a:off x="6446076" y="-143943"/>
            <a:ext cx="2027976" cy="402753"/>
            <a:chOff x="5642557" y="-150670"/>
            <a:chExt cx="1520982" cy="302065"/>
          </a:xfrm>
        </p:grpSpPr>
        <p:sp>
          <p:nvSpPr>
            <p:cNvPr id="2525" name="Google Shape;2525;p28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26" name="Google Shape;2526;p28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27" name="Google Shape;2527;p28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28" name="Google Shape;2528;p28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29" name="Google Shape;2529;p28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530" name="Google Shape;2530;p28"/>
          <p:cNvGrpSpPr/>
          <p:nvPr/>
        </p:nvGrpSpPr>
        <p:grpSpPr>
          <a:xfrm>
            <a:off x="847827" y="-1940395"/>
            <a:ext cx="463200" cy="3063733"/>
            <a:chOff x="6420895" y="-1455296"/>
            <a:chExt cx="347400" cy="2297800"/>
          </a:xfrm>
        </p:grpSpPr>
        <p:sp>
          <p:nvSpPr>
            <p:cNvPr id="2531" name="Google Shape;2531;p28"/>
            <p:cNvSpPr/>
            <p:nvPr/>
          </p:nvSpPr>
          <p:spPr>
            <a:xfrm rot="5400000">
              <a:off x="5457595" y="-491996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32" name="Google Shape;2532;p28"/>
            <p:cNvSpPr/>
            <p:nvPr/>
          </p:nvSpPr>
          <p:spPr>
            <a:xfrm rot="5400000">
              <a:off x="5736895" y="-188896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533" name="Google Shape;2533;p28"/>
          <p:cNvSpPr/>
          <p:nvPr/>
        </p:nvSpPr>
        <p:spPr>
          <a:xfrm rot="-5400000">
            <a:off x="465083" y="5610253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534" name="Google Shape;2534;p28"/>
          <p:cNvGrpSpPr/>
          <p:nvPr/>
        </p:nvGrpSpPr>
        <p:grpSpPr>
          <a:xfrm>
            <a:off x="445080" y="5552899"/>
            <a:ext cx="402753" cy="2027976"/>
            <a:chOff x="-108754" y="2690919"/>
            <a:chExt cx="302065" cy="1520982"/>
          </a:xfrm>
        </p:grpSpPr>
        <p:sp>
          <p:nvSpPr>
            <p:cNvPr id="2535" name="Google Shape;2535;p28"/>
            <p:cNvSpPr/>
            <p:nvPr/>
          </p:nvSpPr>
          <p:spPr>
            <a:xfrm>
              <a:off x="-62388" y="2782841"/>
              <a:ext cx="209364" cy="1335580"/>
            </a:xfrm>
            <a:custGeom>
              <a:avLst/>
              <a:gdLst/>
              <a:ahLst/>
              <a:cxnLst/>
              <a:rect l="l" t="t" r="r" b="b"/>
              <a:pathLst>
                <a:path w="6719" h="42862" fill="none" extrusionOk="0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36" name="Google Shape;2536;p28"/>
            <p:cNvSpPr/>
            <p:nvPr/>
          </p:nvSpPr>
          <p:spPr>
            <a:xfrm>
              <a:off x="101358" y="2690919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37" name="Google Shape;2537;p28"/>
            <p:cNvSpPr/>
            <p:nvPr/>
          </p:nvSpPr>
          <p:spPr>
            <a:xfrm>
              <a:off x="125320" y="2714881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38" name="Google Shape;2538;p28"/>
            <p:cNvSpPr/>
            <p:nvPr/>
          </p:nvSpPr>
          <p:spPr>
            <a:xfrm>
              <a:off x="-108754" y="4119948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39" name="Google Shape;2539;p28"/>
            <p:cNvSpPr/>
            <p:nvPr/>
          </p:nvSpPr>
          <p:spPr>
            <a:xfrm>
              <a:off x="-84013" y="4144658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540" name="Google Shape;2540;p28"/>
          <p:cNvGrpSpPr/>
          <p:nvPr/>
        </p:nvGrpSpPr>
        <p:grpSpPr>
          <a:xfrm>
            <a:off x="11320152" y="2859338"/>
            <a:ext cx="1177683" cy="322788"/>
            <a:chOff x="2300350" y="2601250"/>
            <a:chExt cx="2275275" cy="623625"/>
          </a:xfrm>
        </p:grpSpPr>
        <p:sp>
          <p:nvSpPr>
            <p:cNvPr id="2541" name="Google Shape;2541;p28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42" name="Google Shape;2542;p28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43" name="Google Shape;2543;p28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44" name="Google Shape;2544;p28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45" name="Google Shape;2545;p28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46" name="Google Shape;2546;p28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420104394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2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48" name="Google Shape;2548;p29"/>
          <p:cNvGrpSpPr/>
          <p:nvPr/>
        </p:nvGrpSpPr>
        <p:grpSpPr>
          <a:xfrm>
            <a:off x="-32" y="-36"/>
            <a:ext cx="12191615" cy="6857784"/>
            <a:chOff x="597550" y="708125"/>
            <a:chExt cx="6449225" cy="4193850"/>
          </a:xfrm>
        </p:grpSpPr>
        <p:sp>
          <p:nvSpPr>
            <p:cNvPr id="2549" name="Google Shape;2549;p29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50" name="Google Shape;2550;p29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51" name="Google Shape;2551;p29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52" name="Google Shape;2552;p29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53" name="Google Shape;2553;p29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54" name="Google Shape;2554;p29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55" name="Google Shape;2555;p29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56" name="Google Shape;2556;p29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57" name="Google Shape;2557;p29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58" name="Google Shape;2558;p29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59" name="Google Shape;2559;p29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60" name="Google Shape;2560;p29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61" name="Google Shape;2561;p29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62" name="Google Shape;2562;p29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63" name="Google Shape;2563;p29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64" name="Google Shape;2564;p29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65" name="Google Shape;2565;p29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66" name="Google Shape;2566;p29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67" name="Google Shape;2567;p29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68" name="Google Shape;2568;p29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69" name="Google Shape;2569;p29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70" name="Google Shape;2570;p29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71" name="Google Shape;2571;p29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72" name="Google Shape;2572;p29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73" name="Google Shape;2573;p29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74" name="Google Shape;2574;p29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75" name="Google Shape;2575;p29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76" name="Google Shape;2576;p29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77" name="Google Shape;2577;p29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78" name="Google Shape;2578;p29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79" name="Google Shape;2579;p29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80" name="Google Shape;2580;p29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81" name="Google Shape;2581;p29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82" name="Google Shape;2582;p29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83" name="Google Shape;2583;p29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84" name="Google Shape;2584;p29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85" name="Google Shape;2585;p29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86" name="Google Shape;2586;p29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587" name="Google Shape;2587;p29"/>
          <p:cNvGrpSpPr/>
          <p:nvPr/>
        </p:nvGrpSpPr>
        <p:grpSpPr>
          <a:xfrm rot="5400000">
            <a:off x="113467" y="1043767"/>
            <a:ext cx="131869" cy="737453"/>
            <a:chOff x="4898850" y="4820550"/>
            <a:chExt cx="98902" cy="553090"/>
          </a:xfrm>
        </p:grpSpPr>
        <p:sp>
          <p:nvSpPr>
            <p:cNvPr id="2588" name="Google Shape;2588;p29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89" name="Google Shape;2589;p29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90" name="Google Shape;2590;p29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91" name="Google Shape;2591;p29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92" name="Google Shape;2592;p29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593" name="Google Shape;2593;p29"/>
          <p:cNvGrpSpPr/>
          <p:nvPr/>
        </p:nvGrpSpPr>
        <p:grpSpPr>
          <a:xfrm>
            <a:off x="-1886073" y="2655905"/>
            <a:ext cx="3063733" cy="463200"/>
            <a:chOff x="-1414555" y="3058729"/>
            <a:chExt cx="2297800" cy="347400"/>
          </a:xfrm>
        </p:grpSpPr>
        <p:sp>
          <p:nvSpPr>
            <p:cNvPr id="2594" name="Google Shape;2594;p29"/>
            <p:cNvSpPr/>
            <p:nvPr/>
          </p:nvSpPr>
          <p:spPr>
            <a:xfrm>
              <a:off x="-1414555" y="33380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95" name="Google Shape;2595;p29"/>
            <p:cNvSpPr/>
            <p:nvPr/>
          </p:nvSpPr>
          <p:spPr>
            <a:xfrm>
              <a:off x="-1111455" y="30587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596" name="Google Shape;2596;p29"/>
          <p:cNvGrpSpPr/>
          <p:nvPr/>
        </p:nvGrpSpPr>
        <p:grpSpPr>
          <a:xfrm flipH="1">
            <a:off x="-1065672" y="4401073"/>
            <a:ext cx="2430688" cy="262659"/>
            <a:chOff x="7857346" y="4002005"/>
            <a:chExt cx="1823016" cy="196994"/>
          </a:xfrm>
        </p:grpSpPr>
        <p:sp>
          <p:nvSpPr>
            <p:cNvPr id="2597" name="Google Shape;2597;p29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98" name="Google Shape;2598;p29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99" name="Google Shape;2599;p29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600" name="Google Shape;2600;p29"/>
          <p:cNvSpPr/>
          <p:nvPr/>
        </p:nvSpPr>
        <p:spPr>
          <a:xfrm rot="5400000">
            <a:off x="10939735" y="-465906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01" name="Google Shape;2601;p29"/>
          <p:cNvSpPr/>
          <p:nvPr/>
        </p:nvSpPr>
        <p:spPr>
          <a:xfrm rot="10800000">
            <a:off x="10315483" y="5857118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602" name="Google Shape;2602;p29"/>
          <p:cNvGrpSpPr/>
          <p:nvPr/>
        </p:nvGrpSpPr>
        <p:grpSpPr>
          <a:xfrm rot="5400000">
            <a:off x="11051552" y="3566617"/>
            <a:ext cx="1177683" cy="322788"/>
            <a:chOff x="2300350" y="2601250"/>
            <a:chExt cx="2275275" cy="623625"/>
          </a:xfrm>
        </p:grpSpPr>
        <p:sp>
          <p:nvSpPr>
            <p:cNvPr id="2603" name="Google Shape;2603;p29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04" name="Google Shape;2604;p29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05" name="Google Shape;2605;p29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06" name="Google Shape;2606;p29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07" name="Google Shape;2607;p29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08" name="Google Shape;2608;p29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609" name="Google Shape;2609;p29"/>
          <p:cNvGrpSpPr/>
          <p:nvPr/>
        </p:nvGrpSpPr>
        <p:grpSpPr>
          <a:xfrm>
            <a:off x="11377396" y="-384517"/>
            <a:ext cx="402753" cy="2027976"/>
            <a:chOff x="-108754" y="2690919"/>
            <a:chExt cx="302065" cy="1520982"/>
          </a:xfrm>
        </p:grpSpPr>
        <p:sp>
          <p:nvSpPr>
            <p:cNvPr id="2610" name="Google Shape;2610;p29"/>
            <p:cNvSpPr/>
            <p:nvPr/>
          </p:nvSpPr>
          <p:spPr>
            <a:xfrm>
              <a:off x="-62388" y="2782841"/>
              <a:ext cx="209364" cy="1335580"/>
            </a:xfrm>
            <a:custGeom>
              <a:avLst/>
              <a:gdLst/>
              <a:ahLst/>
              <a:cxnLst/>
              <a:rect l="l" t="t" r="r" b="b"/>
              <a:pathLst>
                <a:path w="6719" h="42862" fill="none" extrusionOk="0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11" name="Google Shape;2611;p29"/>
            <p:cNvSpPr/>
            <p:nvPr/>
          </p:nvSpPr>
          <p:spPr>
            <a:xfrm>
              <a:off x="101358" y="2690919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12" name="Google Shape;2612;p29"/>
            <p:cNvSpPr/>
            <p:nvPr/>
          </p:nvSpPr>
          <p:spPr>
            <a:xfrm>
              <a:off x="125320" y="2714881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13" name="Google Shape;2613;p29"/>
            <p:cNvSpPr/>
            <p:nvPr/>
          </p:nvSpPr>
          <p:spPr>
            <a:xfrm>
              <a:off x="-108754" y="4119948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14" name="Google Shape;2614;p29"/>
            <p:cNvSpPr/>
            <p:nvPr/>
          </p:nvSpPr>
          <p:spPr>
            <a:xfrm>
              <a:off x="-84013" y="4144658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615" name="Google Shape;2615;p29"/>
          <p:cNvGrpSpPr/>
          <p:nvPr/>
        </p:nvGrpSpPr>
        <p:grpSpPr>
          <a:xfrm>
            <a:off x="1569276" y="-143943"/>
            <a:ext cx="2027976" cy="402753"/>
            <a:chOff x="5642557" y="-150670"/>
            <a:chExt cx="1520982" cy="302065"/>
          </a:xfrm>
        </p:grpSpPr>
        <p:sp>
          <p:nvSpPr>
            <p:cNvPr id="2616" name="Google Shape;2616;p29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17" name="Google Shape;2617;p29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18" name="Google Shape;2618;p29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19" name="Google Shape;2619;p29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20" name="Google Shape;2620;p29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621" name="Google Shape;2621;p29"/>
          <p:cNvGrpSpPr/>
          <p:nvPr/>
        </p:nvGrpSpPr>
        <p:grpSpPr>
          <a:xfrm>
            <a:off x="8561193" y="-1940395"/>
            <a:ext cx="463200" cy="3063733"/>
            <a:chOff x="6420895" y="-1455296"/>
            <a:chExt cx="347400" cy="2297800"/>
          </a:xfrm>
        </p:grpSpPr>
        <p:sp>
          <p:nvSpPr>
            <p:cNvPr id="2622" name="Google Shape;2622;p29"/>
            <p:cNvSpPr/>
            <p:nvPr/>
          </p:nvSpPr>
          <p:spPr>
            <a:xfrm rot="5400000">
              <a:off x="5457595" y="-491996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23" name="Google Shape;2623;p29"/>
            <p:cNvSpPr/>
            <p:nvPr/>
          </p:nvSpPr>
          <p:spPr>
            <a:xfrm rot="5400000">
              <a:off x="5736895" y="-188896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624" name="Google Shape;2624;p29"/>
          <p:cNvGrpSpPr/>
          <p:nvPr/>
        </p:nvGrpSpPr>
        <p:grpSpPr>
          <a:xfrm>
            <a:off x="-296977" y="5747585"/>
            <a:ext cx="2009543" cy="782400"/>
            <a:chOff x="-222733" y="4310689"/>
            <a:chExt cx="1507157" cy="586800"/>
          </a:xfrm>
        </p:grpSpPr>
        <p:sp>
          <p:nvSpPr>
            <p:cNvPr id="2625" name="Google Shape;2625;p29"/>
            <p:cNvSpPr/>
            <p:nvPr/>
          </p:nvSpPr>
          <p:spPr>
            <a:xfrm rot="-5400000">
              <a:off x="348812" y="3961876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2626" name="Google Shape;2626;p29"/>
            <p:cNvGrpSpPr/>
            <p:nvPr/>
          </p:nvGrpSpPr>
          <p:grpSpPr>
            <a:xfrm>
              <a:off x="-222733" y="4537116"/>
              <a:ext cx="1105976" cy="133969"/>
              <a:chOff x="8183182" y="663852"/>
              <a:chExt cx="1475028" cy="178673"/>
            </a:xfrm>
          </p:grpSpPr>
          <p:grpSp>
            <p:nvGrpSpPr>
              <p:cNvPr id="2627" name="Google Shape;2627;p29"/>
              <p:cNvGrpSpPr/>
              <p:nvPr/>
            </p:nvGrpSpPr>
            <p:grpSpPr>
              <a:xfrm>
                <a:off x="8183182" y="774425"/>
                <a:ext cx="1178025" cy="68100"/>
                <a:chOff x="2024450" y="204150"/>
                <a:chExt cx="1178025" cy="68100"/>
              </a:xfrm>
            </p:grpSpPr>
            <p:sp>
              <p:nvSpPr>
                <p:cNvPr id="2628" name="Google Shape;2628;p29"/>
                <p:cNvSpPr/>
                <p:nvPr/>
              </p:nvSpPr>
              <p:spPr>
                <a:xfrm>
                  <a:off x="20244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2629" name="Google Shape;2629;p29"/>
                <p:cNvSpPr/>
                <p:nvPr/>
              </p:nvSpPr>
              <p:spPr>
                <a:xfrm>
                  <a:off x="21477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2630" name="Google Shape;2630;p29"/>
                <p:cNvSpPr/>
                <p:nvPr/>
              </p:nvSpPr>
              <p:spPr>
                <a:xfrm>
                  <a:off x="22711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2631" name="Google Shape;2631;p29"/>
                <p:cNvSpPr/>
                <p:nvPr/>
              </p:nvSpPr>
              <p:spPr>
                <a:xfrm>
                  <a:off x="23944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2632" name="Google Shape;2632;p29"/>
                <p:cNvSpPr/>
                <p:nvPr/>
              </p:nvSpPr>
              <p:spPr>
                <a:xfrm>
                  <a:off x="25177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2633" name="Google Shape;2633;p29"/>
                <p:cNvSpPr/>
                <p:nvPr/>
              </p:nvSpPr>
              <p:spPr>
                <a:xfrm>
                  <a:off x="26410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2634" name="Google Shape;2634;p29"/>
                <p:cNvSpPr/>
                <p:nvPr/>
              </p:nvSpPr>
              <p:spPr>
                <a:xfrm>
                  <a:off x="27644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2635" name="Google Shape;2635;p29"/>
                <p:cNvSpPr/>
                <p:nvPr/>
              </p:nvSpPr>
              <p:spPr>
                <a:xfrm>
                  <a:off x="28877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2636" name="Google Shape;2636;p29"/>
                <p:cNvSpPr/>
                <p:nvPr/>
              </p:nvSpPr>
              <p:spPr>
                <a:xfrm>
                  <a:off x="30110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2637" name="Google Shape;2637;p29"/>
                <p:cNvSpPr/>
                <p:nvPr/>
              </p:nvSpPr>
              <p:spPr>
                <a:xfrm>
                  <a:off x="31343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2638" name="Google Shape;2638;p29"/>
              <p:cNvGrpSpPr/>
              <p:nvPr/>
            </p:nvGrpSpPr>
            <p:grpSpPr>
              <a:xfrm>
                <a:off x="8480185" y="663852"/>
                <a:ext cx="1178025" cy="68100"/>
                <a:chOff x="2024450" y="204150"/>
                <a:chExt cx="1178025" cy="68100"/>
              </a:xfrm>
            </p:grpSpPr>
            <p:sp>
              <p:nvSpPr>
                <p:cNvPr id="2639" name="Google Shape;2639;p29"/>
                <p:cNvSpPr/>
                <p:nvPr/>
              </p:nvSpPr>
              <p:spPr>
                <a:xfrm>
                  <a:off x="20244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2640" name="Google Shape;2640;p29"/>
                <p:cNvSpPr/>
                <p:nvPr/>
              </p:nvSpPr>
              <p:spPr>
                <a:xfrm>
                  <a:off x="21477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2641" name="Google Shape;2641;p29"/>
                <p:cNvSpPr/>
                <p:nvPr/>
              </p:nvSpPr>
              <p:spPr>
                <a:xfrm>
                  <a:off x="22711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2642" name="Google Shape;2642;p29"/>
                <p:cNvSpPr/>
                <p:nvPr/>
              </p:nvSpPr>
              <p:spPr>
                <a:xfrm>
                  <a:off x="23944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2643" name="Google Shape;2643;p29"/>
                <p:cNvSpPr/>
                <p:nvPr/>
              </p:nvSpPr>
              <p:spPr>
                <a:xfrm>
                  <a:off x="25177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2644" name="Google Shape;2644;p29"/>
                <p:cNvSpPr/>
                <p:nvPr/>
              </p:nvSpPr>
              <p:spPr>
                <a:xfrm>
                  <a:off x="26410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2645" name="Google Shape;2645;p29"/>
                <p:cNvSpPr/>
                <p:nvPr/>
              </p:nvSpPr>
              <p:spPr>
                <a:xfrm>
                  <a:off x="27644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2646" name="Google Shape;2646;p29"/>
                <p:cNvSpPr/>
                <p:nvPr/>
              </p:nvSpPr>
              <p:spPr>
                <a:xfrm>
                  <a:off x="28877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2647" name="Google Shape;2647;p29"/>
                <p:cNvSpPr/>
                <p:nvPr/>
              </p:nvSpPr>
              <p:spPr>
                <a:xfrm>
                  <a:off x="30110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2648" name="Google Shape;2648;p29"/>
                <p:cNvSpPr/>
                <p:nvPr/>
              </p:nvSpPr>
              <p:spPr>
                <a:xfrm>
                  <a:off x="31343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51265701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265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8434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0" name="Google Shape;230;p4"/>
          <p:cNvGrpSpPr/>
          <p:nvPr/>
        </p:nvGrpSpPr>
        <p:grpSpPr>
          <a:xfrm>
            <a:off x="-32" y="-36"/>
            <a:ext cx="12191615" cy="6857784"/>
            <a:chOff x="597550" y="708125"/>
            <a:chExt cx="6449225" cy="4193850"/>
          </a:xfrm>
        </p:grpSpPr>
        <p:sp>
          <p:nvSpPr>
            <p:cNvPr id="231" name="Google Shape;231;p4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2" name="Google Shape;232;p4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3" name="Google Shape;233;p4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4" name="Google Shape;234;p4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5" name="Google Shape;235;p4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6" name="Google Shape;236;p4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7" name="Google Shape;237;p4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8" name="Google Shape;238;p4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9" name="Google Shape;239;p4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0" name="Google Shape;240;p4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1" name="Google Shape;241;p4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2" name="Google Shape;242;p4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3" name="Google Shape;243;p4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4" name="Google Shape;244;p4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5" name="Google Shape;245;p4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6" name="Google Shape;246;p4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7" name="Google Shape;247;p4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8" name="Google Shape;248;p4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9" name="Google Shape;249;p4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0" name="Google Shape;250;p4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1" name="Google Shape;251;p4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2" name="Google Shape;252;p4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3" name="Google Shape;253;p4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4" name="Google Shape;254;p4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5" name="Google Shape;255;p4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6" name="Google Shape;256;p4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7" name="Google Shape;257;p4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8" name="Google Shape;258;p4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9" name="Google Shape;259;p4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0" name="Google Shape;260;p4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1" name="Google Shape;261;p4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2" name="Google Shape;262;p4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3" name="Google Shape;263;p4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4" name="Google Shape;264;p4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5" name="Google Shape;265;p4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6" name="Google Shape;266;p4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7" name="Google Shape;267;p4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8" name="Google Shape;268;p4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69" name="Google Shape;269;p4"/>
          <p:cNvSpPr txBox="1">
            <a:spLocks noGrp="1"/>
          </p:cNvSpPr>
          <p:nvPr>
            <p:ph type="title"/>
          </p:nvPr>
        </p:nvSpPr>
        <p:spPr>
          <a:xfrm>
            <a:off x="950800" y="719200"/>
            <a:ext cx="102904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70" name="Google Shape;270;p4"/>
          <p:cNvSpPr txBox="1">
            <a:spLocks noGrp="1"/>
          </p:cNvSpPr>
          <p:nvPr>
            <p:ph type="body" idx="1"/>
          </p:nvPr>
        </p:nvSpPr>
        <p:spPr>
          <a:xfrm>
            <a:off x="950800" y="1583600"/>
            <a:ext cx="102904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  <a:defRPr sz="1600"/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marL="1828754" lvl="2" indent="-40639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marL="2438339" lvl="3" indent="-40639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marL="4267093" lvl="6" indent="-40639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marL="4876678" lvl="7" indent="-40639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marL="5486263" lvl="8" indent="-40639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71" name="Google Shape;271;p4"/>
          <p:cNvGrpSpPr/>
          <p:nvPr/>
        </p:nvGrpSpPr>
        <p:grpSpPr>
          <a:xfrm rot="5400000" flipH="1">
            <a:off x="10460595" y="192041"/>
            <a:ext cx="2430688" cy="395524"/>
            <a:chOff x="7857346" y="3902355"/>
            <a:chExt cx="1823016" cy="296643"/>
          </a:xfrm>
        </p:grpSpPr>
        <p:sp>
          <p:nvSpPr>
            <p:cNvPr id="272" name="Google Shape;272;p4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3" name="Google Shape;273;p4"/>
            <p:cNvSpPr/>
            <p:nvPr/>
          </p:nvSpPr>
          <p:spPr>
            <a:xfrm>
              <a:off x="8453686" y="390235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4" name="Google Shape;274;p4"/>
            <p:cNvSpPr/>
            <p:nvPr/>
          </p:nvSpPr>
          <p:spPr>
            <a:xfrm>
              <a:off x="8478396" y="3927096"/>
              <a:ext cx="43281" cy="42502"/>
            </a:xfrm>
            <a:custGeom>
              <a:avLst/>
              <a:gdLst/>
              <a:ahLst/>
              <a:cxnLst/>
              <a:rect l="l" t="t" r="r" b="b"/>
              <a:pathLst>
                <a:path w="1389" h="1364" extrusionOk="0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5" name="Google Shape;275;p4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6" name="Google Shape;276;p4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7" name="Google Shape;277;p4"/>
            <p:cNvSpPr/>
            <p:nvPr/>
          </p:nvSpPr>
          <p:spPr>
            <a:xfrm>
              <a:off x="8545608" y="3948721"/>
              <a:ext cx="1134754" cy="175368"/>
            </a:xfrm>
            <a:custGeom>
              <a:avLst/>
              <a:gdLst/>
              <a:ahLst/>
              <a:cxnLst/>
              <a:rect l="l" t="t" r="r" b="b"/>
              <a:pathLst>
                <a:path w="36417" h="5628" fill="none" extrusionOk="0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78" name="Google Shape;278;p4"/>
          <p:cNvSpPr/>
          <p:nvPr/>
        </p:nvSpPr>
        <p:spPr>
          <a:xfrm rot="5400000">
            <a:off x="10941548" y="5610501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79" name="Google Shape;279;p4"/>
          <p:cNvGrpSpPr/>
          <p:nvPr/>
        </p:nvGrpSpPr>
        <p:grpSpPr>
          <a:xfrm>
            <a:off x="10781261" y="6298057"/>
            <a:ext cx="2430688" cy="262659"/>
            <a:chOff x="8085946" y="4723543"/>
            <a:chExt cx="1823016" cy="196994"/>
          </a:xfrm>
        </p:grpSpPr>
        <p:sp>
          <p:nvSpPr>
            <p:cNvPr id="280" name="Google Shape;280;p4"/>
            <p:cNvSpPr/>
            <p:nvPr/>
          </p:nvSpPr>
          <p:spPr>
            <a:xfrm rot="10800000" flipH="1">
              <a:off x="8184816" y="4723543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1" name="Google Shape;281;p4"/>
            <p:cNvSpPr/>
            <p:nvPr/>
          </p:nvSpPr>
          <p:spPr>
            <a:xfrm rot="10800000" flipH="1">
              <a:off x="8085946" y="4828583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2" name="Google Shape;282;p4"/>
            <p:cNvSpPr/>
            <p:nvPr/>
          </p:nvSpPr>
          <p:spPr>
            <a:xfrm rot="10800000" flipH="1">
              <a:off x="8110687" y="4853293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83" name="Google Shape;283;p4"/>
          <p:cNvGrpSpPr/>
          <p:nvPr/>
        </p:nvGrpSpPr>
        <p:grpSpPr>
          <a:xfrm>
            <a:off x="-324086" y="214017"/>
            <a:ext cx="1474635" cy="178625"/>
            <a:chOff x="8183182" y="663852"/>
            <a:chExt cx="1475028" cy="178673"/>
          </a:xfrm>
        </p:grpSpPr>
        <p:grpSp>
          <p:nvGrpSpPr>
            <p:cNvPr id="284" name="Google Shape;284;p4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85" name="Google Shape;285;p4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86" name="Google Shape;286;p4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87" name="Google Shape;287;p4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88" name="Google Shape;288;p4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89" name="Google Shape;289;p4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90" name="Google Shape;290;p4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91" name="Google Shape;291;p4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92" name="Google Shape;292;p4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93" name="Google Shape;293;p4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94" name="Google Shape;294;p4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95" name="Google Shape;295;p4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96" name="Google Shape;296;p4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97" name="Google Shape;297;p4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98" name="Google Shape;298;p4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99" name="Google Shape;299;p4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00" name="Google Shape;300;p4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01" name="Google Shape;301;p4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02" name="Google Shape;302;p4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03" name="Google Shape;303;p4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04" name="Google Shape;304;p4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05" name="Google Shape;305;p4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306" name="Google Shape;306;p4"/>
          <p:cNvSpPr/>
          <p:nvPr/>
        </p:nvSpPr>
        <p:spPr>
          <a:xfrm>
            <a:off x="-2091540" y="4484705"/>
            <a:ext cx="2659600" cy="908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7" name="Google Shape;307;p4"/>
          <p:cNvSpPr/>
          <p:nvPr/>
        </p:nvSpPr>
        <p:spPr>
          <a:xfrm rot="10800000">
            <a:off x="16" y="5145419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92434417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>
  <p:cSld name="Title only">
    <p:spTree>
      <p:nvGrpSpPr>
        <p:cNvPr id="1" name="Shape 2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4" name="Google Shape;2654;p32"/>
          <p:cNvSpPr txBox="1">
            <a:spLocks noGrp="1"/>
          </p:cNvSpPr>
          <p:nvPr>
            <p:ph type="title"/>
          </p:nvPr>
        </p:nvSpPr>
        <p:spPr>
          <a:xfrm>
            <a:off x="1397800" y="431800"/>
            <a:ext cx="9396400" cy="6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5943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9" name="Google Shape;309;p5"/>
          <p:cNvGrpSpPr/>
          <p:nvPr/>
        </p:nvGrpSpPr>
        <p:grpSpPr>
          <a:xfrm>
            <a:off x="-32" y="-36"/>
            <a:ext cx="12191615" cy="6857784"/>
            <a:chOff x="597550" y="708125"/>
            <a:chExt cx="6449225" cy="4193850"/>
          </a:xfrm>
        </p:grpSpPr>
        <p:sp>
          <p:nvSpPr>
            <p:cNvPr id="310" name="Google Shape;310;p5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1" name="Google Shape;311;p5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2" name="Google Shape;312;p5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3" name="Google Shape;313;p5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4" name="Google Shape;314;p5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5" name="Google Shape;315;p5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6" name="Google Shape;316;p5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7" name="Google Shape;317;p5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8" name="Google Shape;318;p5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9" name="Google Shape;319;p5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0" name="Google Shape;320;p5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1" name="Google Shape;321;p5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2" name="Google Shape;322;p5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3" name="Google Shape;323;p5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4" name="Google Shape;324;p5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5" name="Google Shape;325;p5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6" name="Google Shape;326;p5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7" name="Google Shape;327;p5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8" name="Google Shape;328;p5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9" name="Google Shape;329;p5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0" name="Google Shape;330;p5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1" name="Google Shape;331;p5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2" name="Google Shape;332;p5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3" name="Google Shape;333;p5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4" name="Google Shape;334;p5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5" name="Google Shape;335;p5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6" name="Google Shape;336;p5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7" name="Google Shape;337;p5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8" name="Google Shape;338;p5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9" name="Google Shape;339;p5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0" name="Google Shape;340;p5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1" name="Google Shape;341;p5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2" name="Google Shape;342;p5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3" name="Google Shape;343;p5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4" name="Google Shape;344;p5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5" name="Google Shape;345;p5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6" name="Google Shape;346;p5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7" name="Google Shape;347;p5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48" name="Google Shape;348;p5"/>
          <p:cNvSpPr txBox="1">
            <a:spLocks noGrp="1"/>
          </p:cNvSpPr>
          <p:nvPr>
            <p:ph type="title"/>
          </p:nvPr>
        </p:nvSpPr>
        <p:spPr>
          <a:xfrm>
            <a:off x="950800" y="719200"/>
            <a:ext cx="102904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49" name="Google Shape;349;p5"/>
          <p:cNvSpPr txBox="1">
            <a:spLocks noGrp="1"/>
          </p:cNvSpPr>
          <p:nvPr>
            <p:ph type="title" idx="2"/>
          </p:nvPr>
        </p:nvSpPr>
        <p:spPr>
          <a:xfrm>
            <a:off x="2054000" y="3871000"/>
            <a:ext cx="3496000" cy="36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50" name="Google Shape;350;p5"/>
          <p:cNvSpPr txBox="1">
            <a:spLocks noGrp="1"/>
          </p:cNvSpPr>
          <p:nvPr>
            <p:ph type="subTitle" idx="1"/>
          </p:nvPr>
        </p:nvSpPr>
        <p:spPr>
          <a:xfrm>
            <a:off x="2054000" y="4399012"/>
            <a:ext cx="3496000" cy="128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51" name="Google Shape;351;p5"/>
          <p:cNvSpPr txBox="1">
            <a:spLocks noGrp="1"/>
          </p:cNvSpPr>
          <p:nvPr>
            <p:ph type="title" idx="3"/>
          </p:nvPr>
        </p:nvSpPr>
        <p:spPr>
          <a:xfrm>
            <a:off x="6649433" y="3871000"/>
            <a:ext cx="3496000" cy="36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52" name="Google Shape;352;p5"/>
          <p:cNvSpPr txBox="1">
            <a:spLocks noGrp="1"/>
          </p:cNvSpPr>
          <p:nvPr>
            <p:ph type="subTitle" idx="4"/>
          </p:nvPr>
        </p:nvSpPr>
        <p:spPr>
          <a:xfrm>
            <a:off x="6649433" y="4399011"/>
            <a:ext cx="3496000" cy="128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353" name="Google Shape;353;p5"/>
          <p:cNvGrpSpPr/>
          <p:nvPr/>
        </p:nvGrpSpPr>
        <p:grpSpPr>
          <a:xfrm>
            <a:off x="1417189" y="6410021"/>
            <a:ext cx="2064000" cy="90800"/>
            <a:chOff x="3980838" y="4076181"/>
            <a:chExt cx="1548000" cy="68100"/>
          </a:xfrm>
        </p:grpSpPr>
        <p:sp>
          <p:nvSpPr>
            <p:cNvPr id="354" name="Google Shape;354;p5"/>
            <p:cNvSpPr/>
            <p:nvPr/>
          </p:nvSpPr>
          <p:spPr>
            <a:xfrm>
              <a:off x="3980838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5" name="Google Shape;355;p5"/>
            <p:cNvSpPr/>
            <p:nvPr/>
          </p:nvSpPr>
          <p:spPr>
            <a:xfrm>
              <a:off x="4104163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6" name="Google Shape;356;p5"/>
            <p:cNvSpPr/>
            <p:nvPr/>
          </p:nvSpPr>
          <p:spPr>
            <a:xfrm>
              <a:off x="4227488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7" name="Google Shape;357;p5"/>
            <p:cNvSpPr/>
            <p:nvPr/>
          </p:nvSpPr>
          <p:spPr>
            <a:xfrm>
              <a:off x="4350813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8" name="Google Shape;358;p5"/>
            <p:cNvSpPr/>
            <p:nvPr/>
          </p:nvSpPr>
          <p:spPr>
            <a:xfrm>
              <a:off x="4474138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9" name="Google Shape;359;p5"/>
            <p:cNvSpPr/>
            <p:nvPr/>
          </p:nvSpPr>
          <p:spPr>
            <a:xfrm>
              <a:off x="4597463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0" name="Google Shape;360;p5"/>
            <p:cNvSpPr/>
            <p:nvPr/>
          </p:nvSpPr>
          <p:spPr>
            <a:xfrm>
              <a:off x="4720788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1" name="Google Shape;361;p5"/>
            <p:cNvSpPr/>
            <p:nvPr/>
          </p:nvSpPr>
          <p:spPr>
            <a:xfrm>
              <a:off x="4844113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2" name="Google Shape;362;p5"/>
            <p:cNvSpPr/>
            <p:nvPr/>
          </p:nvSpPr>
          <p:spPr>
            <a:xfrm>
              <a:off x="4967438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3" name="Google Shape;363;p5"/>
            <p:cNvSpPr/>
            <p:nvPr/>
          </p:nvSpPr>
          <p:spPr>
            <a:xfrm>
              <a:off x="5090763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4" name="Google Shape;364;p5"/>
            <p:cNvSpPr/>
            <p:nvPr/>
          </p:nvSpPr>
          <p:spPr>
            <a:xfrm>
              <a:off x="5214088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5" name="Google Shape;365;p5"/>
            <p:cNvSpPr/>
            <p:nvPr/>
          </p:nvSpPr>
          <p:spPr>
            <a:xfrm>
              <a:off x="5337413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6" name="Google Shape;366;p5"/>
            <p:cNvSpPr/>
            <p:nvPr/>
          </p:nvSpPr>
          <p:spPr>
            <a:xfrm>
              <a:off x="5460738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67" name="Google Shape;367;p5"/>
          <p:cNvGrpSpPr/>
          <p:nvPr/>
        </p:nvGrpSpPr>
        <p:grpSpPr>
          <a:xfrm rot="5400000" flipH="1">
            <a:off x="-708829" y="217699"/>
            <a:ext cx="2430688" cy="395524"/>
            <a:chOff x="7857346" y="3902355"/>
            <a:chExt cx="1823016" cy="296643"/>
          </a:xfrm>
        </p:grpSpPr>
        <p:sp>
          <p:nvSpPr>
            <p:cNvPr id="368" name="Google Shape;368;p5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9" name="Google Shape;369;p5"/>
            <p:cNvSpPr/>
            <p:nvPr/>
          </p:nvSpPr>
          <p:spPr>
            <a:xfrm>
              <a:off x="8453686" y="390235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0" name="Google Shape;370;p5"/>
            <p:cNvSpPr/>
            <p:nvPr/>
          </p:nvSpPr>
          <p:spPr>
            <a:xfrm>
              <a:off x="8478396" y="3927096"/>
              <a:ext cx="43281" cy="42502"/>
            </a:xfrm>
            <a:custGeom>
              <a:avLst/>
              <a:gdLst/>
              <a:ahLst/>
              <a:cxnLst/>
              <a:rect l="l" t="t" r="r" b="b"/>
              <a:pathLst>
                <a:path w="1389" h="1364" extrusionOk="0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1" name="Google Shape;371;p5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2" name="Google Shape;372;p5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3" name="Google Shape;373;p5"/>
            <p:cNvSpPr/>
            <p:nvPr/>
          </p:nvSpPr>
          <p:spPr>
            <a:xfrm>
              <a:off x="8545608" y="3948721"/>
              <a:ext cx="1134754" cy="175368"/>
            </a:xfrm>
            <a:custGeom>
              <a:avLst/>
              <a:gdLst/>
              <a:ahLst/>
              <a:cxnLst/>
              <a:rect l="l" t="t" r="r" b="b"/>
              <a:pathLst>
                <a:path w="36417" h="5628" fill="none" extrusionOk="0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74" name="Google Shape;374;p5"/>
          <p:cNvGrpSpPr/>
          <p:nvPr/>
        </p:nvGrpSpPr>
        <p:grpSpPr>
          <a:xfrm>
            <a:off x="6219151" y="6614818"/>
            <a:ext cx="2027976" cy="402753"/>
            <a:chOff x="5642557" y="-150670"/>
            <a:chExt cx="1520982" cy="302065"/>
          </a:xfrm>
        </p:grpSpPr>
        <p:sp>
          <p:nvSpPr>
            <p:cNvPr id="375" name="Google Shape;375;p5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6" name="Google Shape;376;p5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7" name="Google Shape;377;p5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8" name="Google Shape;378;p5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9" name="Google Shape;379;p5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80" name="Google Shape;380;p5"/>
          <p:cNvGrpSpPr/>
          <p:nvPr/>
        </p:nvGrpSpPr>
        <p:grpSpPr>
          <a:xfrm>
            <a:off x="2077276" y="-143943"/>
            <a:ext cx="2027976" cy="402753"/>
            <a:chOff x="5642557" y="-150670"/>
            <a:chExt cx="1520982" cy="302065"/>
          </a:xfrm>
        </p:grpSpPr>
        <p:sp>
          <p:nvSpPr>
            <p:cNvPr id="381" name="Google Shape;381;p5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2" name="Google Shape;382;p5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3" name="Google Shape;383;p5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4" name="Google Shape;384;p5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5" name="Google Shape;385;p5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86" name="Google Shape;386;p5"/>
          <p:cNvGrpSpPr/>
          <p:nvPr/>
        </p:nvGrpSpPr>
        <p:grpSpPr>
          <a:xfrm>
            <a:off x="10474319" y="396403"/>
            <a:ext cx="1177683" cy="322788"/>
            <a:chOff x="2300350" y="2601250"/>
            <a:chExt cx="2275275" cy="623625"/>
          </a:xfrm>
        </p:grpSpPr>
        <p:sp>
          <p:nvSpPr>
            <p:cNvPr id="387" name="Google Shape;387;p5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8" name="Google Shape;388;p5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9" name="Google Shape;389;p5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0" name="Google Shape;390;p5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1" name="Google Shape;391;p5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2" name="Google Shape;392;p5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93" name="Google Shape;393;p5"/>
          <p:cNvGrpSpPr/>
          <p:nvPr/>
        </p:nvGrpSpPr>
        <p:grpSpPr>
          <a:xfrm rot="10800000">
            <a:off x="-285531" y="3612303"/>
            <a:ext cx="1177683" cy="322788"/>
            <a:chOff x="2300350" y="2601250"/>
            <a:chExt cx="2275275" cy="623625"/>
          </a:xfrm>
        </p:grpSpPr>
        <p:sp>
          <p:nvSpPr>
            <p:cNvPr id="394" name="Google Shape;394;p5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5" name="Google Shape;395;p5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6" name="Google Shape;396;p5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7" name="Google Shape;397;p5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8" name="Google Shape;398;p5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9" name="Google Shape;399;p5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00" name="Google Shape;400;p5"/>
          <p:cNvSpPr/>
          <p:nvPr/>
        </p:nvSpPr>
        <p:spPr>
          <a:xfrm rot="5400000" flipH="1">
            <a:off x="10930785" y="5470335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401" name="Google Shape;401;p5"/>
          <p:cNvGrpSpPr/>
          <p:nvPr/>
        </p:nvGrpSpPr>
        <p:grpSpPr>
          <a:xfrm rot="10800000" flipH="1">
            <a:off x="11000599" y="6165238"/>
            <a:ext cx="1177683" cy="322788"/>
            <a:chOff x="2300350" y="2601250"/>
            <a:chExt cx="2275275" cy="623625"/>
          </a:xfrm>
        </p:grpSpPr>
        <p:sp>
          <p:nvSpPr>
            <p:cNvPr id="402" name="Google Shape;402;p5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3" name="Google Shape;403;p5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4" name="Google Shape;404;p5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5" name="Google Shape;405;p5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6" name="Google Shape;406;p5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7" name="Google Shape;407;p5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64782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" name="Google Shape;409;p6"/>
          <p:cNvGrpSpPr/>
          <p:nvPr/>
        </p:nvGrpSpPr>
        <p:grpSpPr>
          <a:xfrm>
            <a:off x="-32" y="-36"/>
            <a:ext cx="12191615" cy="6857784"/>
            <a:chOff x="597550" y="708125"/>
            <a:chExt cx="6449225" cy="4193850"/>
          </a:xfrm>
        </p:grpSpPr>
        <p:sp>
          <p:nvSpPr>
            <p:cNvPr id="410" name="Google Shape;410;p6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1" name="Google Shape;411;p6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2" name="Google Shape;412;p6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3" name="Google Shape;413;p6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4" name="Google Shape;414;p6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5" name="Google Shape;415;p6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6" name="Google Shape;416;p6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7" name="Google Shape;417;p6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8" name="Google Shape;418;p6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9" name="Google Shape;419;p6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0" name="Google Shape;420;p6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1" name="Google Shape;421;p6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2" name="Google Shape;422;p6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3" name="Google Shape;423;p6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4" name="Google Shape;424;p6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5" name="Google Shape;425;p6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6" name="Google Shape;426;p6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7" name="Google Shape;427;p6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8" name="Google Shape;428;p6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9" name="Google Shape;429;p6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0" name="Google Shape;430;p6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1" name="Google Shape;431;p6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2" name="Google Shape;432;p6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3" name="Google Shape;433;p6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4" name="Google Shape;434;p6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5" name="Google Shape;435;p6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6" name="Google Shape;436;p6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7" name="Google Shape;437;p6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8" name="Google Shape;438;p6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9" name="Google Shape;439;p6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0" name="Google Shape;440;p6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1" name="Google Shape;441;p6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2" name="Google Shape;442;p6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3" name="Google Shape;443;p6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4" name="Google Shape;444;p6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5" name="Google Shape;445;p6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6" name="Google Shape;446;p6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7" name="Google Shape;447;p6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48" name="Google Shape;448;p6"/>
          <p:cNvSpPr txBox="1">
            <a:spLocks noGrp="1"/>
          </p:cNvSpPr>
          <p:nvPr>
            <p:ph type="title"/>
          </p:nvPr>
        </p:nvSpPr>
        <p:spPr>
          <a:xfrm>
            <a:off x="950800" y="719200"/>
            <a:ext cx="10290400" cy="7636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49" name="Google Shape;449;p6"/>
          <p:cNvSpPr/>
          <p:nvPr/>
        </p:nvSpPr>
        <p:spPr>
          <a:xfrm rot="5400000">
            <a:off x="10941549" y="-465081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450" name="Google Shape;450;p6"/>
          <p:cNvGrpSpPr/>
          <p:nvPr/>
        </p:nvGrpSpPr>
        <p:grpSpPr>
          <a:xfrm>
            <a:off x="659069" y="6389500"/>
            <a:ext cx="1670529" cy="68000"/>
            <a:chOff x="2915381" y="4104819"/>
            <a:chExt cx="1252897" cy="51000"/>
          </a:xfrm>
        </p:grpSpPr>
        <p:sp>
          <p:nvSpPr>
            <p:cNvPr id="451" name="Google Shape;451;p6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2" name="Google Shape;452;p6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3" name="Google Shape;453;p6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4" name="Google Shape;454;p6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5" name="Google Shape;455;p6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6" name="Google Shape;456;p6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7" name="Google Shape;457;p6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8" name="Google Shape;458;p6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9" name="Google Shape;459;p6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0" name="Google Shape;460;p6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1" name="Google Shape;461;p6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2" name="Google Shape;462;p6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3" name="Google Shape;463;p6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4" name="Google Shape;464;p6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65" name="Google Shape;465;p6"/>
          <p:cNvSpPr/>
          <p:nvPr/>
        </p:nvSpPr>
        <p:spPr>
          <a:xfrm rot="10800000">
            <a:off x="11409615" y="5348634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466" name="Google Shape;466;p6"/>
          <p:cNvGrpSpPr/>
          <p:nvPr/>
        </p:nvGrpSpPr>
        <p:grpSpPr>
          <a:xfrm rot="5400000">
            <a:off x="11360346" y="5438765"/>
            <a:ext cx="402753" cy="2027976"/>
            <a:chOff x="-108754" y="2690919"/>
            <a:chExt cx="302065" cy="1520982"/>
          </a:xfrm>
        </p:grpSpPr>
        <p:sp>
          <p:nvSpPr>
            <p:cNvPr id="467" name="Google Shape;467;p6"/>
            <p:cNvSpPr/>
            <p:nvPr/>
          </p:nvSpPr>
          <p:spPr>
            <a:xfrm>
              <a:off x="-62388" y="2782841"/>
              <a:ext cx="209364" cy="1335580"/>
            </a:xfrm>
            <a:custGeom>
              <a:avLst/>
              <a:gdLst/>
              <a:ahLst/>
              <a:cxnLst/>
              <a:rect l="l" t="t" r="r" b="b"/>
              <a:pathLst>
                <a:path w="6719" h="42862" fill="none" extrusionOk="0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8" name="Google Shape;468;p6"/>
            <p:cNvSpPr/>
            <p:nvPr/>
          </p:nvSpPr>
          <p:spPr>
            <a:xfrm>
              <a:off x="101358" y="2690919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9" name="Google Shape;469;p6"/>
            <p:cNvSpPr/>
            <p:nvPr/>
          </p:nvSpPr>
          <p:spPr>
            <a:xfrm>
              <a:off x="125320" y="2714881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0" name="Google Shape;470;p6"/>
            <p:cNvSpPr/>
            <p:nvPr/>
          </p:nvSpPr>
          <p:spPr>
            <a:xfrm>
              <a:off x="-108754" y="4119948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1" name="Google Shape;471;p6"/>
            <p:cNvSpPr/>
            <p:nvPr/>
          </p:nvSpPr>
          <p:spPr>
            <a:xfrm>
              <a:off x="-84013" y="4144658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72" name="Google Shape;472;p6"/>
          <p:cNvGrpSpPr/>
          <p:nvPr/>
        </p:nvGrpSpPr>
        <p:grpSpPr>
          <a:xfrm rot="5400000">
            <a:off x="113467" y="2466167"/>
            <a:ext cx="131869" cy="737453"/>
            <a:chOff x="4898850" y="4820550"/>
            <a:chExt cx="98902" cy="553090"/>
          </a:xfrm>
        </p:grpSpPr>
        <p:sp>
          <p:nvSpPr>
            <p:cNvPr id="473" name="Google Shape;473;p6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4" name="Google Shape;474;p6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5" name="Google Shape;475;p6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6" name="Google Shape;476;p6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7" name="Google Shape;477;p6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78" name="Google Shape;478;p6"/>
          <p:cNvSpPr/>
          <p:nvPr/>
        </p:nvSpPr>
        <p:spPr>
          <a:xfrm>
            <a:off x="9" y="2742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479" name="Google Shape;479;p6"/>
          <p:cNvGrpSpPr/>
          <p:nvPr/>
        </p:nvGrpSpPr>
        <p:grpSpPr>
          <a:xfrm rot="-5400000">
            <a:off x="-197646" y="430175"/>
            <a:ext cx="1177683" cy="322788"/>
            <a:chOff x="2300350" y="2601250"/>
            <a:chExt cx="2275275" cy="623625"/>
          </a:xfrm>
        </p:grpSpPr>
        <p:sp>
          <p:nvSpPr>
            <p:cNvPr id="480" name="Google Shape;480;p6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1" name="Google Shape;481;p6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2" name="Google Shape;482;p6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3" name="Google Shape;483;p6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4" name="Google Shape;484;p6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5" name="Google Shape;485;p6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86" name="Google Shape;486;p6"/>
          <p:cNvGrpSpPr/>
          <p:nvPr/>
        </p:nvGrpSpPr>
        <p:grpSpPr>
          <a:xfrm>
            <a:off x="2280476" y="-143943"/>
            <a:ext cx="2027976" cy="402753"/>
            <a:chOff x="5642557" y="-150670"/>
            <a:chExt cx="1520982" cy="302065"/>
          </a:xfrm>
        </p:grpSpPr>
        <p:sp>
          <p:nvSpPr>
            <p:cNvPr id="487" name="Google Shape;487;p6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8" name="Google Shape;488;p6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9" name="Google Shape;489;p6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0" name="Google Shape;490;p6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1" name="Google Shape;491;p6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834443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3" name="Google Shape;493;p7"/>
          <p:cNvGrpSpPr/>
          <p:nvPr/>
        </p:nvGrpSpPr>
        <p:grpSpPr>
          <a:xfrm>
            <a:off x="-32" y="-36"/>
            <a:ext cx="12191615" cy="6857784"/>
            <a:chOff x="597550" y="708125"/>
            <a:chExt cx="6449225" cy="4193850"/>
          </a:xfrm>
        </p:grpSpPr>
        <p:sp>
          <p:nvSpPr>
            <p:cNvPr id="494" name="Google Shape;494;p7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5" name="Google Shape;495;p7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6" name="Google Shape;496;p7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7" name="Google Shape;497;p7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8" name="Google Shape;498;p7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9" name="Google Shape;499;p7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0" name="Google Shape;500;p7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1" name="Google Shape;501;p7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2" name="Google Shape;502;p7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3" name="Google Shape;503;p7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4" name="Google Shape;504;p7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5" name="Google Shape;505;p7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6" name="Google Shape;506;p7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7" name="Google Shape;507;p7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8" name="Google Shape;508;p7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9" name="Google Shape;509;p7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0" name="Google Shape;510;p7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1" name="Google Shape;511;p7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2" name="Google Shape;512;p7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3" name="Google Shape;513;p7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4" name="Google Shape;514;p7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5" name="Google Shape;515;p7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6" name="Google Shape;516;p7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7" name="Google Shape;517;p7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8" name="Google Shape;518;p7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9" name="Google Shape;519;p7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0" name="Google Shape;520;p7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1" name="Google Shape;521;p7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2" name="Google Shape;522;p7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3" name="Google Shape;523;p7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4" name="Google Shape;524;p7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5" name="Google Shape;525;p7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6" name="Google Shape;526;p7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7" name="Google Shape;527;p7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8" name="Google Shape;528;p7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9" name="Google Shape;529;p7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0" name="Google Shape;530;p7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1" name="Google Shape;531;p7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532" name="Google Shape;532;p7"/>
          <p:cNvSpPr txBox="1">
            <a:spLocks noGrp="1"/>
          </p:cNvSpPr>
          <p:nvPr>
            <p:ph type="title"/>
          </p:nvPr>
        </p:nvSpPr>
        <p:spPr>
          <a:xfrm>
            <a:off x="5910933" y="2594183"/>
            <a:ext cx="5330400" cy="7636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33" name="Google Shape;533;p7"/>
          <p:cNvSpPr txBox="1">
            <a:spLocks noGrp="1"/>
          </p:cNvSpPr>
          <p:nvPr>
            <p:ph type="subTitle" idx="1"/>
          </p:nvPr>
        </p:nvSpPr>
        <p:spPr>
          <a:xfrm>
            <a:off x="5910933" y="3359047"/>
            <a:ext cx="5330400" cy="9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34" name="Google Shape;534;p7"/>
          <p:cNvSpPr/>
          <p:nvPr/>
        </p:nvSpPr>
        <p:spPr>
          <a:xfrm>
            <a:off x="11409616" y="-14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35" name="Google Shape;535;p7"/>
          <p:cNvSpPr/>
          <p:nvPr/>
        </p:nvSpPr>
        <p:spPr>
          <a:xfrm rot="-5400000">
            <a:off x="465083" y="-73614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536" name="Google Shape;536;p7"/>
          <p:cNvGrpSpPr/>
          <p:nvPr/>
        </p:nvGrpSpPr>
        <p:grpSpPr>
          <a:xfrm rot="10800000">
            <a:off x="-15" y="621289"/>
            <a:ext cx="1177683" cy="322788"/>
            <a:chOff x="2300350" y="2601250"/>
            <a:chExt cx="2275275" cy="623625"/>
          </a:xfrm>
        </p:grpSpPr>
        <p:sp>
          <p:nvSpPr>
            <p:cNvPr id="537" name="Google Shape;537;p7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8" name="Google Shape;538;p7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9" name="Google Shape;539;p7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0" name="Google Shape;540;p7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1" name="Google Shape;541;p7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2" name="Google Shape;542;p7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43" name="Google Shape;543;p7"/>
          <p:cNvGrpSpPr/>
          <p:nvPr/>
        </p:nvGrpSpPr>
        <p:grpSpPr>
          <a:xfrm>
            <a:off x="2280476" y="-143943"/>
            <a:ext cx="2027976" cy="402753"/>
            <a:chOff x="5642557" y="-150670"/>
            <a:chExt cx="1520982" cy="302065"/>
          </a:xfrm>
        </p:grpSpPr>
        <p:sp>
          <p:nvSpPr>
            <p:cNvPr id="544" name="Google Shape;544;p7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5" name="Google Shape;545;p7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6" name="Google Shape;546;p7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7" name="Google Shape;547;p7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8" name="Google Shape;548;p7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549" name="Google Shape;549;p7"/>
          <p:cNvSpPr/>
          <p:nvPr/>
        </p:nvSpPr>
        <p:spPr>
          <a:xfrm rot="5400000">
            <a:off x="7353293" y="-520028"/>
            <a:ext cx="2659600" cy="908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50" name="Google Shape;550;p7"/>
          <p:cNvSpPr/>
          <p:nvPr/>
        </p:nvSpPr>
        <p:spPr>
          <a:xfrm rot="5400000">
            <a:off x="7725693" y="-115895"/>
            <a:ext cx="2659600" cy="908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551" name="Google Shape;551;p7"/>
          <p:cNvGrpSpPr/>
          <p:nvPr/>
        </p:nvGrpSpPr>
        <p:grpSpPr>
          <a:xfrm>
            <a:off x="4669636" y="1121975"/>
            <a:ext cx="1670529" cy="68000"/>
            <a:chOff x="2915381" y="4104819"/>
            <a:chExt cx="1252897" cy="51000"/>
          </a:xfrm>
        </p:grpSpPr>
        <p:sp>
          <p:nvSpPr>
            <p:cNvPr id="552" name="Google Shape;552;p7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3" name="Google Shape;553;p7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4" name="Google Shape;554;p7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5" name="Google Shape;555;p7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6" name="Google Shape;556;p7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7" name="Google Shape;557;p7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8" name="Google Shape;558;p7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9" name="Google Shape;559;p7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0" name="Google Shape;560;p7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1" name="Google Shape;561;p7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2" name="Google Shape;562;p7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3" name="Google Shape;563;p7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4" name="Google Shape;564;p7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5" name="Google Shape;565;p7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566" name="Google Shape;566;p7"/>
          <p:cNvSpPr/>
          <p:nvPr/>
        </p:nvSpPr>
        <p:spPr>
          <a:xfrm rot="5400000">
            <a:off x="10941548" y="5610501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567" name="Google Shape;567;p7"/>
          <p:cNvGrpSpPr/>
          <p:nvPr/>
        </p:nvGrpSpPr>
        <p:grpSpPr>
          <a:xfrm>
            <a:off x="10781261" y="6298057"/>
            <a:ext cx="2430688" cy="262659"/>
            <a:chOff x="8085946" y="4723543"/>
            <a:chExt cx="1823016" cy="196994"/>
          </a:xfrm>
        </p:grpSpPr>
        <p:sp>
          <p:nvSpPr>
            <p:cNvPr id="568" name="Google Shape;568;p7"/>
            <p:cNvSpPr/>
            <p:nvPr/>
          </p:nvSpPr>
          <p:spPr>
            <a:xfrm rot="10800000" flipH="1">
              <a:off x="8184816" y="4723543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9" name="Google Shape;569;p7"/>
            <p:cNvSpPr/>
            <p:nvPr/>
          </p:nvSpPr>
          <p:spPr>
            <a:xfrm rot="10800000" flipH="1">
              <a:off x="8085946" y="4828583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0" name="Google Shape;570;p7"/>
            <p:cNvSpPr/>
            <p:nvPr/>
          </p:nvSpPr>
          <p:spPr>
            <a:xfrm rot="10800000" flipH="1">
              <a:off x="8110687" y="4853293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571" name="Google Shape;571;p7"/>
          <p:cNvSpPr/>
          <p:nvPr/>
        </p:nvSpPr>
        <p:spPr>
          <a:xfrm rot="10800000">
            <a:off x="559616" y="5418719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572" name="Google Shape;572;p7"/>
          <p:cNvGrpSpPr/>
          <p:nvPr/>
        </p:nvGrpSpPr>
        <p:grpSpPr>
          <a:xfrm rot="5400000">
            <a:off x="38986" y="4117028"/>
            <a:ext cx="131869" cy="737453"/>
            <a:chOff x="4898850" y="4820550"/>
            <a:chExt cx="98902" cy="553090"/>
          </a:xfrm>
        </p:grpSpPr>
        <p:sp>
          <p:nvSpPr>
            <p:cNvPr id="573" name="Google Shape;573;p7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4" name="Google Shape;574;p7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5" name="Google Shape;575;p7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6" name="Google Shape;576;p7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7" name="Google Shape;577;p7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78" name="Google Shape;578;p7"/>
          <p:cNvGrpSpPr/>
          <p:nvPr/>
        </p:nvGrpSpPr>
        <p:grpSpPr>
          <a:xfrm>
            <a:off x="6606024" y="6611689"/>
            <a:ext cx="2027976" cy="402753"/>
            <a:chOff x="5642557" y="-150670"/>
            <a:chExt cx="1520982" cy="302065"/>
          </a:xfrm>
        </p:grpSpPr>
        <p:sp>
          <p:nvSpPr>
            <p:cNvPr id="579" name="Google Shape;579;p7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0" name="Google Shape;580;p7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1" name="Google Shape;581;p7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2" name="Google Shape;582;p7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3" name="Google Shape;583;p7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681997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5" name="Google Shape;585;p8"/>
          <p:cNvGrpSpPr/>
          <p:nvPr/>
        </p:nvGrpSpPr>
        <p:grpSpPr>
          <a:xfrm>
            <a:off x="-32" y="-36"/>
            <a:ext cx="12191615" cy="6857784"/>
            <a:chOff x="597550" y="708125"/>
            <a:chExt cx="6449225" cy="4193850"/>
          </a:xfrm>
        </p:grpSpPr>
        <p:sp>
          <p:nvSpPr>
            <p:cNvPr id="586" name="Google Shape;586;p8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7" name="Google Shape;587;p8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8" name="Google Shape;588;p8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9" name="Google Shape;589;p8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0" name="Google Shape;590;p8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1" name="Google Shape;591;p8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2" name="Google Shape;592;p8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3" name="Google Shape;593;p8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4" name="Google Shape;594;p8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5" name="Google Shape;595;p8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6" name="Google Shape;596;p8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7" name="Google Shape;597;p8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8" name="Google Shape;598;p8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9" name="Google Shape;599;p8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0" name="Google Shape;600;p8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1" name="Google Shape;601;p8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2" name="Google Shape;602;p8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3" name="Google Shape;603;p8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4" name="Google Shape;604;p8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5" name="Google Shape;605;p8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6" name="Google Shape;606;p8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7" name="Google Shape;607;p8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8" name="Google Shape;608;p8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9" name="Google Shape;609;p8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0" name="Google Shape;610;p8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1" name="Google Shape;611;p8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2" name="Google Shape;612;p8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3" name="Google Shape;613;p8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4" name="Google Shape;614;p8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5" name="Google Shape;615;p8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6" name="Google Shape;616;p8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7" name="Google Shape;617;p8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8" name="Google Shape;618;p8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9" name="Google Shape;619;p8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0" name="Google Shape;620;p8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1" name="Google Shape;621;p8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2" name="Google Shape;622;p8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3" name="Google Shape;623;p8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624" name="Google Shape;624;p8"/>
          <p:cNvSpPr txBox="1">
            <a:spLocks noGrp="1"/>
          </p:cNvSpPr>
          <p:nvPr>
            <p:ph type="title"/>
          </p:nvPr>
        </p:nvSpPr>
        <p:spPr>
          <a:xfrm>
            <a:off x="1576000" y="1760933"/>
            <a:ext cx="9040000" cy="33648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666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25" name="Google Shape;625;p8"/>
          <p:cNvSpPr/>
          <p:nvPr/>
        </p:nvSpPr>
        <p:spPr>
          <a:xfrm rot="-5400000">
            <a:off x="465083" y="344002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626" name="Google Shape;626;p8"/>
          <p:cNvGrpSpPr/>
          <p:nvPr/>
        </p:nvGrpSpPr>
        <p:grpSpPr>
          <a:xfrm>
            <a:off x="-1886073" y="3773505"/>
            <a:ext cx="3063733" cy="463200"/>
            <a:chOff x="-1414555" y="2830129"/>
            <a:chExt cx="2297800" cy="347400"/>
          </a:xfrm>
        </p:grpSpPr>
        <p:sp>
          <p:nvSpPr>
            <p:cNvPr id="627" name="Google Shape;627;p8"/>
            <p:cNvSpPr/>
            <p:nvPr/>
          </p:nvSpPr>
          <p:spPr>
            <a:xfrm>
              <a:off x="-1414555" y="31094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8" name="Google Shape;628;p8"/>
            <p:cNvSpPr/>
            <p:nvPr/>
          </p:nvSpPr>
          <p:spPr>
            <a:xfrm>
              <a:off x="-1111455" y="28301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29" name="Google Shape;629;p8"/>
          <p:cNvGrpSpPr/>
          <p:nvPr/>
        </p:nvGrpSpPr>
        <p:grpSpPr>
          <a:xfrm>
            <a:off x="10746028" y="4882773"/>
            <a:ext cx="2430688" cy="262659"/>
            <a:chOff x="7857346" y="4002005"/>
            <a:chExt cx="1823016" cy="196994"/>
          </a:xfrm>
        </p:grpSpPr>
        <p:sp>
          <p:nvSpPr>
            <p:cNvPr id="630" name="Google Shape;630;p8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1" name="Google Shape;631;p8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2" name="Google Shape;632;p8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633" name="Google Shape;633;p8"/>
          <p:cNvSpPr/>
          <p:nvPr/>
        </p:nvSpPr>
        <p:spPr>
          <a:xfrm rot="10800000">
            <a:off x="9833616" y="5393253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634" name="Google Shape;634;p8"/>
          <p:cNvGrpSpPr/>
          <p:nvPr/>
        </p:nvGrpSpPr>
        <p:grpSpPr>
          <a:xfrm rot="-5400000" flipH="1">
            <a:off x="4880661" y="6542957"/>
            <a:ext cx="2430688" cy="395524"/>
            <a:chOff x="7857346" y="3902355"/>
            <a:chExt cx="1823016" cy="296643"/>
          </a:xfrm>
        </p:grpSpPr>
        <p:sp>
          <p:nvSpPr>
            <p:cNvPr id="635" name="Google Shape;635;p8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6" name="Google Shape;636;p8"/>
            <p:cNvSpPr/>
            <p:nvPr/>
          </p:nvSpPr>
          <p:spPr>
            <a:xfrm>
              <a:off x="8453686" y="390235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7" name="Google Shape;637;p8"/>
            <p:cNvSpPr/>
            <p:nvPr/>
          </p:nvSpPr>
          <p:spPr>
            <a:xfrm>
              <a:off x="8478396" y="3927096"/>
              <a:ext cx="43281" cy="42502"/>
            </a:xfrm>
            <a:custGeom>
              <a:avLst/>
              <a:gdLst/>
              <a:ahLst/>
              <a:cxnLst/>
              <a:rect l="l" t="t" r="r" b="b"/>
              <a:pathLst>
                <a:path w="1389" h="1364" extrusionOk="0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8" name="Google Shape;638;p8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9" name="Google Shape;639;p8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0" name="Google Shape;640;p8"/>
            <p:cNvSpPr/>
            <p:nvPr/>
          </p:nvSpPr>
          <p:spPr>
            <a:xfrm>
              <a:off x="8545608" y="3948721"/>
              <a:ext cx="1134754" cy="175368"/>
            </a:xfrm>
            <a:custGeom>
              <a:avLst/>
              <a:gdLst/>
              <a:ahLst/>
              <a:cxnLst/>
              <a:rect l="l" t="t" r="r" b="b"/>
              <a:pathLst>
                <a:path w="36417" h="5628" fill="none" extrusionOk="0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641" name="Google Shape;641;p8"/>
          <p:cNvSpPr/>
          <p:nvPr/>
        </p:nvSpPr>
        <p:spPr>
          <a:xfrm rot="10800000">
            <a:off x="10703527" y="3305305"/>
            <a:ext cx="2659600" cy="908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42" name="Google Shape;642;p8"/>
          <p:cNvSpPr/>
          <p:nvPr/>
        </p:nvSpPr>
        <p:spPr>
          <a:xfrm rot="10800000">
            <a:off x="5860" y="5145434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43" name="Google Shape;643;p8"/>
          <p:cNvSpPr/>
          <p:nvPr/>
        </p:nvSpPr>
        <p:spPr>
          <a:xfrm rot="5400000">
            <a:off x="10941549" y="-465081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644" name="Google Shape;644;p8"/>
          <p:cNvGrpSpPr/>
          <p:nvPr/>
        </p:nvGrpSpPr>
        <p:grpSpPr>
          <a:xfrm>
            <a:off x="10417076" y="2044450"/>
            <a:ext cx="2027976" cy="402753"/>
            <a:chOff x="5642557" y="-150670"/>
            <a:chExt cx="1520982" cy="302065"/>
          </a:xfrm>
        </p:grpSpPr>
        <p:sp>
          <p:nvSpPr>
            <p:cNvPr id="645" name="Google Shape;645;p8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6" name="Google Shape;646;p8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7" name="Google Shape;647;p8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8" name="Google Shape;648;p8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9" name="Google Shape;649;p8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50" name="Google Shape;650;p8"/>
          <p:cNvGrpSpPr/>
          <p:nvPr/>
        </p:nvGrpSpPr>
        <p:grpSpPr>
          <a:xfrm rot="5400000">
            <a:off x="566190" y="5235565"/>
            <a:ext cx="402753" cy="2027976"/>
            <a:chOff x="-108754" y="2690919"/>
            <a:chExt cx="302065" cy="1520982"/>
          </a:xfrm>
        </p:grpSpPr>
        <p:sp>
          <p:nvSpPr>
            <p:cNvPr id="651" name="Google Shape;651;p8"/>
            <p:cNvSpPr/>
            <p:nvPr/>
          </p:nvSpPr>
          <p:spPr>
            <a:xfrm>
              <a:off x="-62388" y="2782841"/>
              <a:ext cx="209364" cy="1335580"/>
            </a:xfrm>
            <a:custGeom>
              <a:avLst/>
              <a:gdLst/>
              <a:ahLst/>
              <a:cxnLst/>
              <a:rect l="l" t="t" r="r" b="b"/>
              <a:pathLst>
                <a:path w="6719" h="42862" fill="none" extrusionOk="0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2" name="Google Shape;652;p8"/>
            <p:cNvSpPr/>
            <p:nvPr/>
          </p:nvSpPr>
          <p:spPr>
            <a:xfrm>
              <a:off x="101358" y="2690919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3" name="Google Shape;653;p8"/>
            <p:cNvSpPr/>
            <p:nvPr/>
          </p:nvSpPr>
          <p:spPr>
            <a:xfrm>
              <a:off x="125320" y="2714881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4" name="Google Shape;654;p8"/>
            <p:cNvSpPr/>
            <p:nvPr/>
          </p:nvSpPr>
          <p:spPr>
            <a:xfrm>
              <a:off x="-108754" y="4119948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5" name="Google Shape;655;p8"/>
            <p:cNvSpPr/>
            <p:nvPr/>
          </p:nvSpPr>
          <p:spPr>
            <a:xfrm>
              <a:off x="-84013" y="4144658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656" name="Google Shape;656;p8"/>
          <p:cNvSpPr/>
          <p:nvPr/>
        </p:nvSpPr>
        <p:spPr>
          <a:xfrm rot="-5400000" flipH="1">
            <a:off x="1412743" y="-251861"/>
            <a:ext cx="2659600" cy="908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657" name="Google Shape;657;p8"/>
          <p:cNvGrpSpPr/>
          <p:nvPr/>
        </p:nvGrpSpPr>
        <p:grpSpPr>
          <a:xfrm>
            <a:off x="11103684" y="229805"/>
            <a:ext cx="1177683" cy="322788"/>
            <a:chOff x="2300350" y="2601250"/>
            <a:chExt cx="2275275" cy="623625"/>
          </a:xfrm>
        </p:grpSpPr>
        <p:sp>
          <p:nvSpPr>
            <p:cNvPr id="658" name="Google Shape;658;p8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9" name="Google Shape;659;p8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0" name="Google Shape;660;p8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1" name="Google Shape;661;p8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2" name="Google Shape;662;p8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3" name="Google Shape;663;p8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64" name="Google Shape;664;p8"/>
          <p:cNvGrpSpPr/>
          <p:nvPr/>
        </p:nvGrpSpPr>
        <p:grpSpPr>
          <a:xfrm flipH="1">
            <a:off x="-330678" y="2284705"/>
            <a:ext cx="1177683" cy="322788"/>
            <a:chOff x="2300350" y="2601250"/>
            <a:chExt cx="2275275" cy="623625"/>
          </a:xfrm>
        </p:grpSpPr>
        <p:sp>
          <p:nvSpPr>
            <p:cNvPr id="665" name="Google Shape;665;p8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6" name="Google Shape;666;p8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7" name="Google Shape;667;p8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8" name="Google Shape;668;p8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9" name="Google Shape;669;p8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0" name="Google Shape;670;p8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71" name="Google Shape;671;p8"/>
          <p:cNvGrpSpPr/>
          <p:nvPr/>
        </p:nvGrpSpPr>
        <p:grpSpPr>
          <a:xfrm rot="-5400000">
            <a:off x="4888781" y="-77063"/>
            <a:ext cx="2430688" cy="395524"/>
            <a:chOff x="7857346" y="3902355"/>
            <a:chExt cx="1823016" cy="296643"/>
          </a:xfrm>
        </p:grpSpPr>
        <p:sp>
          <p:nvSpPr>
            <p:cNvPr id="672" name="Google Shape;672;p8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3" name="Google Shape;673;p8"/>
            <p:cNvSpPr/>
            <p:nvPr/>
          </p:nvSpPr>
          <p:spPr>
            <a:xfrm>
              <a:off x="8453686" y="390235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4" name="Google Shape;674;p8"/>
            <p:cNvSpPr/>
            <p:nvPr/>
          </p:nvSpPr>
          <p:spPr>
            <a:xfrm>
              <a:off x="8478396" y="3927096"/>
              <a:ext cx="43281" cy="42502"/>
            </a:xfrm>
            <a:custGeom>
              <a:avLst/>
              <a:gdLst/>
              <a:ahLst/>
              <a:cxnLst/>
              <a:rect l="l" t="t" r="r" b="b"/>
              <a:pathLst>
                <a:path w="1389" h="1364" extrusionOk="0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5" name="Google Shape;675;p8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6" name="Google Shape;676;p8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7" name="Google Shape;677;p8"/>
            <p:cNvSpPr/>
            <p:nvPr/>
          </p:nvSpPr>
          <p:spPr>
            <a:xfrm>
              <a:off x="8545608" y="3948721"/>
              <a:ext cx="1134754" cy="175368"/>
            </a:xfrm>
            <a:custGeom>
              <a:avLst/>
              <a:gdLst/>
              <a:ahLst/>
              <a:cxnLst/>
              <a:rect l="l" t="t" r="r" b="b"/>
              <a:pathLst>
                <a:path w="36417" h="5628" fill="none" extrusionOk="0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214371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9" name="Google Shape;679;p9"/>
          <p:cNvGrpSpPr/>
          <p:nvPr/>
        </p:nvGrpSpPr>
        <p:grpSpPr>
          <a:xfrm>
            <a:off x="-32" y="-36"/>
            <a:ext cx="12191615" cy="6857784"/>
            <a:chOff x="597550" y="708125"/>
            <a:chExt cx="6449225" cy="4193850"/>
          </a:xfrm>
        </p:grpSpPr>
        <p:sp>
          <p:nvSpPr>
            <p:cNvPr id="680" name="Google Shape;680;p9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1" name="Google Shape;681;p9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2" name="Google Shape;682;p9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3" name="Google Shape;683;p9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4" name="Google Shape;684;p9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5" name="Google Shape;685;p9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6" name="Google Shape;686;p9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7" name="Google Shape;687;p9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8" name="Google Shape;688;p9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9" name="Google Shape;689;p9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0" name="Google Shape;690;p9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1" name="Google Shape;691;p9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2" name="Google Shape;692;p9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3" name="Google Shape;693;p9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4" name="Google Shape;694;p9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5" name="Google Shape;695;p9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6" name="Google Shape;696;p9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7" name="Google Shape;697;p9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8" name="Google Shape;698;p9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9" name="Google Shape;699;p9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0" name="Google Shape;700;p9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1" name="Google Shape;701;p9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2" name="Google Shape;702;p9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3" name="Google Shape;703;p9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4" name="Google Shape;704;p9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5" name="Google Shape;705;p9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6" name="Google Shape;706;p9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7" name="Google Shape;707;p9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8" name="Google Shape;708;p9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9" name="Google Shape;709;p9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0" name="Google Shape;710;p9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1" name="Google Shape;711;p9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2" name="Google Shape;712;p9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3" name="Google Shape;713;p9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4" name="Google Shape;714;p9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5" name="Google Shape;715;p9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6" name="Google Shape;716;p9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7" name="Google Shape;717;p9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718" name="Google Shape;718;p9"/>
          <p:cNvSpPr txBox="1">
            <a:spLocks noGrp="1"/>
          </p:cNvSpPr>
          <p:nvPr>
            <p:ph type="subTitle" idx="1"/>
          </p:nvPr>
        </p:nvSpPr>
        <p:spPr>
          <a:xfrm>
            <a:off x="3199800" y="3154735"/>
            <a:ext cx="5792400" cy="14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19" name="Google Shape;719;p9"/>
          <p:cNvSpPr txBox="1">
            <a:spLocks noGrp="1"/>
          </p:cNvSpPr>
          <p:nvPr>
            <p:ph type="title"/>
          </p:nvPr>
        </p:nvSpPr>
        <p:spPr>
          <a:xfrm>
            <a:off x="3199800" y="2297400"/>
            <a:ext cx="5792400" cy="7636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20" name="Google Shape;720;p9"/>
          <p:cNvSpPr/>
          <p:nvPr/>
        </p:nvSpPr>
        <p:spPr>
          <a:xfrm rot="-5400000">
            <a:off x="465083" y="344002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721" name="Google Shape;721;p9"/>
          <p:cNvGrpSpPr/>
          <p:nvPr/>
        </p:nvGrpSpPr>
        <p:grpSpPr>
          <a:xfrm rot="10800000">
            <a:off x="-15" y="1038905"/>
            <a:ext cx="1177683" cy="322788"/>
            <a:chOff x="2300350" y="2601250"/>
            <a:chExt cx="2275275" cy="623625"/>
          </a:xfrm>
        </p:grpSpPr>
        <p:sp>
          <p:nvSpPr>
            <p:cNvPr id="722" name="Google Shape;722;p9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3" name="Google Shape;723;p9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4" name="Google Shape;724;p9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5" name="Google Shape;725;p9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6" name="Google Shape;726;p9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7" name="Google Shape;727;p9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728" name="Google Shape;728;p9"/>
          <p:cNvSpPr/>
          <p:nvPr/>
        </p:nvSpPr>
        <p:spPr>
          <a:xfrm rot="5400000">
            <a:off x="1993960" y="-655995"/>
            <a:ext cx="2659600" cy="908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29" name="Google Shape;729;p9"/>
          <p:cNvSpPr/>
          <p:nvPr/>
        </p:nvSpPr>
        <p:spPr>
          <a:xfrm rot="5400000">
            <a:off x="2366360" y="-251861"/>
            <a:ext cx="2659600" cy="908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30" name="Google Shape;730;p9"/>
          <p:cNvSpPr/>
          <p:nvPr/>
        </p:nvSpPr>
        <p:spPr>
          <a:xfrm>
            <a:off x="11409616" y="-14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731" name="Google Shape;731;p9"/>
          <p:cNvGrpSpPr/>
          <p:nvPr/>
        </p:nvGrpSpPr>
        <p:grpSpPr>
          <a:xfrm>
            <a:off x="-1886073" y="4383105"/>
            <a:ext cx="3063733" cy="463200"/>
            <a:chOff x="-1414555" y="3439729"/>
            <a:chExt cx="2297800" cy="347400"/>
          </a:xfrm>
        </p:grpSpPr>
        <p:sp>
          <p:nvSpPr>
            <p:cNvPr id="732" name="Google Shape;732;p9"/>
            <p:cNvSpPr/>
            <p:nvPr/>
          </p:nvSpPr>
          <p:spPr>
            <a:xfrm>
              <a:off x="-1414555" y="37190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3" name="Google Shape;733;p9"/>
            <p:cNvSpPr/>
            <p:nvPr/>
          </p:nvSpPr>
          <p:spPr>
            <a:xfrm>
              <a:off x="-1111455" y="34397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34" name="Google Shape;734;p9"/>
          <p:cNvGrpSpPr/>
          <p:nvPr/>
        </p:nvGrpSpPr>
        <p:grpSpPr>
          <a:xfrm>
            <a:off x="7350176" y="-155127"/>
            <a:ext cx="2027976" cy="402753"/>
            <a:chOff x="5642557" y="-150670"/>
            <a:chExt cx="1520982" cy="302065"/>
          </a:xfrm>
        </p:grpSpPr>
        <p:sp>
          <p:nvSpPr>
            <p:cNvPr id="735" name="Google Shape;735;p9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6" name="Google Shape;736;p9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7" name="Google Shape;737;p9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8" name="Google Shape;738;p9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9" name="Google Shape;739;p9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40" name="Google Shape;740;p9"/>
          <p:cNvGrpSpPr/>
          <p:nvPr/>
        </p:nvGrpSpPr>
        <p:grpSpPr>
          <a:xfrm rot="10800000" flipH="1">
            <a:off x="10558028" y="2565174"/>
            <a:ext cx="2430688" cy="395524"/>
            <a:chOff x="7857346" y="3902355"/>
            <a:chExt cx="1823016" cy="296643"/>
          </a:xfrm>
        </p:grpSpPr>
        <p:sp>
          <p:nvSpPr>
            <p:cNvPr id="741" name="Google Shape;741;p9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2" name="Google Shape;742;p9"/>
            <p:cNvSpPr/>
            <p:nvPr/>
          </p:nvSpPr>
          <p:spPr>
            <a:xfrm>
              <a:off x="8453686" y="390235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3" name="Google Shape;743;p9"/>
            <p:cNvSpPr/>
            <p:nvPr/>
          </p:nvSpPr>
          <p:spPr>
            <a:xfrm>
              <a:off x="8478396" y="3927096"/>
              <a:ext cx="43281" cy="42502"/>
            </a:xfrm>
            <a:custGeom>
              <a:avLst/>
              <a:gdLst/>
              <a:ahLst/>
              <a:cxnLst/>
              <a:rect l="l" t="t" r="r" b="b"/>
              <a:pathLst>
                <a:path w="1389" h="1364" extrusionOk="0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4" name="Google Shape;744;p9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5" name="Google Shape;745;p9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6" name="Google Shape;746;p9"/>
            <p:cNvSpPr/>
            <p:nvPr/>
          </p:nvSpPr>
          <p:spPr>
            <a:xfrm>
              <a:off x="8545608" y="3948721"/>
              <a:ext cx="1134754" cy="175368"/>
            </a:xfrm>
            <a:custGeom>
              <a:avLst/>
              <a:gdLst/>
              <a:ahLst/>
              <a:cxnLst/>
              <a:rect l="l" t="t" r="r" b="b"/>
              <a:pathLst>
                <a:path w="36417" h="5628" fill="none" extrusionOk="0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47" name="Google Shape;747;p9"/>
          <p:cNvGrpSpPr/>
          <p:nvPr/>
        </p:nvGrpSpPr>
        <p:grpSpPr>
          <a:xfrm flipH="1">
            <a:off x="-1065672" y="2877073"/>
            <a:ext cx="2430688" cy="262659"/>
            <a:chOff x="7857346" y="4002005"/>
            <a:chExt cx="1823016" cy="196994"/>
          </a:xfrm>
        </p:grpSpPr>
        <p:sp>
          <p:nvSpPr>
            <p:cNvPr id="748" name="Google Shape;748;p9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9" name="Google Shape;749;p9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0" name="Google Shape;750;p9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51" name="Google Shape;751;p9"/>
          <p:cNvGrpSpPr/>
          <p:nvPr/>
        </p:nvGrpSpPr>
        <p:grpSpPr>
          <a:xfrm>
            <a:off x="11108337" y="4240090"/>
            <a:ext cx="1474635" cy="178625"/>
            <a:chOff x="8183182" y="663852"/>
            <a:chExt cx="1475028" cy="178673"/>
          </a:xfrm>
        </p:grpSpPr>
        <p:grpSp>
          <p:nvGrpSpPr>
            <p:cNvPr id="752" name="Google Shape;752;p9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753" name="Google Shape;753;p9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54" name="Google Shape;754;p9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55" name="Google Shape;755;p9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56" name="Google Shape;756;p9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57" name="Google Shape;757;p9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58" name="Google Shape;758;p9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59" name="Google Shape;759;p9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60" name="Google Shape;760;p9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61" name="Google Shape;761;p9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62" name="Google Shape;762;p9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63" name="Google Shape;763;p9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764" name="Google Shape;764;p9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65" name="Google Shape;765;p9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66" name="Google Shape;766;p9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67" name="Google Shape;767;p9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68" name="Google Shape;768;p9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69" name="Google Shape;769;p9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70" name="Google Shape;770;p9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71" name="Google Shape;771;p9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72" name="Google Shape;772;p9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73" name="Google Shape;773;p9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774" name="Google Shape;774;p9"/>
          <p:cNvGrpSpPr/>
          <p:nvPr/>
        </p:nvGrpSpPr>
        <p:grpSpPr>
          <a:xfrm rot="5400000">
            <a:off x="113467" y="5717367"/>
            <a:ext cx="131869" cy="737453"/>
            <a:chOff x="4898850" y="4820550"/>
            <a:chExt cx="98902" cy="553090"/>
          </a:xfrm>
        </p:grpSpPr>
        <p:sp>
          <p:nvSpPr>
            <p:cNvPr id="775" name="Google Shape;775;p9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6" name="Google Shape;776;p9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7" name="Google Shape;777;p9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8" name="Google Shape;778;p9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9" name="Google Shape;779;p9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733189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p10"/>
          <p:cNvSpPr txBox="1">
            <a:spLocks noGrp="1"/>
          </p:cNvSpPr>
          <p:nvPr>
            <p:ph type="body" idx="1"/>
          </p:nvPr>
        </p:nvSpPr>
        <p:spPr>
          <a:xfrm>
            <a:off x="1479400" y="5438703"/>
            <a:ext cx="9233200" cy="59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30479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>
                <a:latin typeface="Exo"/>
                <a:ea typeface="Exo"/>
                <a:cs typeface="Exo"/>
                <a:sym typeface="Exo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66352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chemeClr val="accent4"/>
            </a:gs>
            <a:gs pos="100000">
              <a:schemeClr val="dk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50800" y="719200"/>
            <a:ext cx="102904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1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50800" y="1583600"/>
            <a:ext cx="102904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●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○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■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●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○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■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●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○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■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3687143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2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0" name="Google Shape;2650;p30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2651" name="Google Shape;2651;p30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1111870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90" r:id="rId1"/>
    <p:sldLayoutId id="2147483691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F085B1E-A403-4E75-AB6E-CF72143201B7}"/>
              </a:ext>
            </a:extLst>
          </p:cNvPr>
          <p:cNvSpPr/>
          <p:nvPr/>
        </p:nvSpPr>
        <p:spPr>
          <a:xfrm>
            <a:off x="0" y="2622897"/>
            <a:ext cx="12192000" cy="1107996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IN" sz="6600" b="1" i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latin typeface="verdana" panose="020B0604030504040204" pitchFamily="34" charset="0"/>
              </a:rPr>
              <a:t>Stored Procedures</a:t>
            </a:r>
            <a:endParaRPr lang="en-US" sz="5400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91D722-7F56-4B45-BF31-CAC25BEA382C}"/>
              </a:ext>
            </a:extLst>
          </p:cNvPr>
          <p:cNvSpPr/>
          <p:nvPr/>
        </p:nvSpPr>
        <p:spPr>
          <a:xfrm>
            <a:off x="7418824" y="4383458"/>
            <a:ext cx="3877986" cy="923330"/>
          </a:xfrm>
          <a:prstGeom prst="rect">
            <a:avLst/>
          </a:prstGeom>
          <a:noFill/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- In MYSQL</a:t>
            </a:r>
          </a:p>
        </p:txBody>
      </p:sp>
    </p:spTree>
    <p:extLst>
      <p:ext uri="{BB962C8B-B14F-4D97-AF65-F5344CB8AC3E}">
        <p14:creationId xmlns:p14="http://schemas.microsoft.com/office/powerpoint/2010/main" val="3663269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63DC7C5-28A1-426D-8252-5F050C2F067E}"/>
              </a:ext>
            </a:extLst>
          </p:cNvPr>
          <p:cNvSpPr txBox="1"/>
          <p:nvPr/>
        </p:nvSpPr>
        <p:spPr>
          <a:xfrm>
            <a:off x="2286000" y="2240311"/>
            <a:ext cx="6810232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Stored procedures in MySQL are a powerful feature that allows you to encapsulate a set of SQL statements for reuse, improving efficiency and consistency. </a:t>
            </a:r>
            <a:r>
              <a:rPr lang="en-US" dirty="0"/>
              <a:t>They are particularly useful for tasks such as data manipulation, business logic enforcement, and complex </a:t>
            </a:r>
            <a:r>
              <a:rPr lang="en-US" dirty="0" err="1"/>
              <a:t>calculations.Here’s</a:t>
            </a:r>
            <a:r>
              <a:rPr lang="en-US" dirty="0"/>
              <a:t> an overview of stored procedures in MySQL with examples to illustrate their use.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75287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0757764"/>
      </p:ext>
    </p:extLst>
  </p:cSld>
  <p:clrMapOvr>
    <a:masterClrMapping/>
  </p:clrMapOvr>
</p:sld>
</file>

<file path=ppt/theme/theme1.xml><?xml version="1.0" encoding="utf-8"?>
<a:theme xmlns:a="http://schemas.openxmlformats.org/drawingml/2006/main" name="Data Center Business Plan by Slidesgo">
  <a:themeElements>
    <a:clrScheme name="Simple Light">
      <a:dk1>
        <a:srgbClr val="000000"/>
      </a:dk1>
      <a:lt1>
        <a:srgbClr val="FFFFFF"/>
      </a:lt1>
      <a:dk2>
        <a:srgbClr val="606060"/>
      </a:dk2>
      <a:lt2>
        <a:srgbClr val="464115"/>
      </a:lt2>
      <a:accent1>
        <a:srgbClr val="D7C23A"/>
      </a:accent1>
      <a:accent2>
        <a:srgbClr val="FFD68F"/>
      </a:accent2>
      <a:accent3>
        <a:srgbClr val="FFBB95"/>
      </a:accent3>
      <a:accent4>
        <a:srgbClr val="756D1D"/>
      </a:accent4>
      <a:accent5>
        <a:srgbClr val="FFFFFF"/>
      </a:accent5>
      <a:accent6>
        <a:srgbClr val="FFFFFF"/>
      </a:accent6>
      <a:hlink>
        <a:srgbClr val="FFD68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Data Center Business Plan Yellow Variant by Slidesgo</Template>
  <TotalTime>10</TotalTime>
  <Words>65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12" baseType="lpstr">
      <vt:lpstr>Arial</vt:lpstr>
      <vt:lpstr>Exo</vt:lpstr>
      <vt:lpstr>Proxima Nova</vt:lpstr>
      <vt:lpstr>Proxima Nova Semibold</vt:lpstr>
      <vt:lpstr>PT Sans</vt:lpstr>
      <vt:lpstr>Roboto Condensed Light</vt:lpstr>
      <vt:lpstr>verdana</vt:lpstr>
      <vt:lpstr>Data Center Business Plan by Slidesgo</vt:lpstr>
      <vt:lpstr>Slidesgo Final Pages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yash varma</dc:creator>
  <cp:lastModifiedBy>yash varma</cp:lastModifiedBy>
  <cp:revision>2</cp:revision>
  <dcterms:created xsi:type="dcterms:W3CDTF">2024-06-22T10:00:37Z</dcterms:created>
  <dcterms:modified xsi:type="dcterms:W3CDTF">2024-06-22T10:11:35Z</dcterms:modified>
</cp:coreProperties>
</file>