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heme/theme2.xml" ContentType="application/vnd.openxmlformats-officedocument.them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2" d="100"/>
          <a:sy n="82" d="100"/>
        </p:scale>
        <p:origin x="108" y="149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5DECDB-7DF4-1569-48A0-4A5BE52DFDF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A7D9F3-C34D-E5C0-4AB8-DEC862645A0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69AEE6-454F-F6DB-79DC-08E0692BB37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BEF961-0133-8F4F-8E3C-1D7934CAF47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285432-36F4-0819-1538-FEAB66F1EEF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A3C8F-EED9-1765-0473-D446DAEC7DE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629C36-5E3C-376D-4BA0-45CF80A0029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B7D80C-0399-2AA9-8EC5-63307B5045C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4DF72A-1C6D-9847-8383-FFB5AE90A4C7}" type="datetimeFigureOut">
              <a:rPr lang="en-US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152AC1-40B3-8542-BD97-61726DBCF69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br>
              <a:rPr lang="en-IN" sz="4000">
                <a:latin typeface="Times New Roman"/>
                <a:cs typeface="Times New Roman"/>
              </a:rPr>
            </a:br>
            <a:r>
              <a:rPr lang="en-IN" sz="4400">
                <a:latin typeface="Times New Roman"/>
                <a:cs typeface="Times New Roman"/>
              </a:rPr>
              <a:t>📊 </a:t>
            </a:r>
            <a:r>
              <a:rPr lang="en-IN" sz="4400" i="1">
                <a:latin typeface="Times New Roman"/>
                <a:cs typeface="Times New Roman"/>
              </a:rPr>
              <a:t>Retail Sales Dashboard – Summary Report</a:t>
            </a:r>
            <a:endParaRPr lang="en-US" sz="44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 b="1"/>
              <a:t>Yash Verma| Tool Used – Power BI</a:t>
            </a:r>
            <a:endParaRPr lang="en-IN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latin typeface="Times New Roman"/>
                <a:cs typeface="Times New Roman"/>
              </a:rPr>
              <a:t>🎯 </a:t>
            </a:r>
            <a:r>
              <a:rPr lang="en-IN" i="1">
                <a:latin typeface="Times New Roman"/>
                <a:cs typeface="Times New Roman"/>
              </a:rPr>
              <a:t>Objective</a:t>
            </a:r>
            <a:br>
              <a:rPr lang="en-IN">
                <a:latin typeface="Times New Roman"/>
                <a:cs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lang="en-IN"/>
              <a:t>Design a dynamic dashboard for retail sales data analysis.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Provide business insights through KPIs, trend analysis, and segmentation.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Ensure interactivity using filters and slicers.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000" i="1">
                <a:latin typeface="Times New Roman"/>
                <a:cs typeface="Times New Roman"/>
              </a:rPr>
              <a:t>Key Performance Indicators (KPIs)</a:t>
            </a:r>
            <a:endParaRPr lang="en-US" sz="4000">
              <a:latin typeface="Times New Roman"/>
              <a:cs typeface="Times New Roman"/>
            </a:endParaRPr>
          </a:p>
        </p:txBody>
      </p:sp>
      <p:pic>
        <p:nvPicPr>
          <p:cNvPr id="9" name="Content Placeholder 8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019654" y="1690688"/>
            <a:ext cx="2778623" cy="226230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98145" y="1772991"/>
            <a:ext cx="2778623" cy="2179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176637" y="1772991"/>
            <a:ext cx="2871716" cy="217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000" b="1"/>
              <a:t>Sales Trend Over Time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2400"/>
              <a:t>Monthly Sales Trend: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 sz="2400"/>
              <a:t>Line chart showing sales trend by month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 sz="2400"/>
              <a:t>Helps identify peak sales periods and growth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73024" y="3429000"/>
            <a:ext cx="6592220" cy="279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000" b="1"/>
              <a:t>Sales by Product Category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2400"/>
              <a:t>Category Performance: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 sz="2400"/>
              <a:t>Bar chart comparing total sales by product category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 sz="2400"/>
              <a:t>Business can focus on top-performing categories</a:t>
            </a:r>
            <a:endParaRPr/>
          </a:p>
          <a:p>
            <a:pPr marL="0" indent="0">
              <a:buNone/>
              <a:defRPr/>
            </a:pPr>
            <a:endParaRPr lang="en-IN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46793" y="3482580"/>
            <a:ext cx="6001587" cy="2829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000" b="1"/>
              <a:t>Sales by Gender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2400"/>
              <a:t>Demographic Breakdown: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400"/>
              <a:t>Pie/Donut chart to show male vs female contribution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400"/>
              <a:t>Insight into which demographic spends more</a:t>
            </a:r>
            <a:endParaRPr/>
          </a:p>
          <a:p>
            <a:pPr marL="0" indent="0">
              <a:buNone/>
              <a:defRPr/>
            </a:pPr>
            <a:endParaRPr lang="en-IN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8069" y="3615949"/>
            <a:ext cx="6058746" cy="2695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000" b="1"/>
              <a:t>Key Insights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lang="en-IN"/>
              <a:t>Most sales come from -&gt; “Electronic”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Peak month</a:t>
            </a:r>
            <a:r>
              <a:rPr lang="en-IN"/>
              <a:t> -&gt; “</a:t>
            </a:r>
            <a:r>
              <a:rPr lang="en-IN"/>
              <a:t>May”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Male customers contributed around “45%” of revenue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Majority of customers aged between “30-40”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000"/>
              <a:t>Conclusion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The dashboard helps decision-makers focus on profitable products and customer segments.</a:t>
            </a:r>
            <a:endParaRPr/>
          </a:p>
          <a:p>
            <a:pPr>
              <a:defRPr/>
            </a:pPr>
            <a:r>
              <a:rPr lang="en-IN"/>
              <a:t>Interactive filters allow on-the-fly exploration of key business metrics.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ONLYOFFICE/8.3.2.19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📊 Retail Sales Dashboard – Summary Report</dc:title>
  <dc:creator>Yogendra Singh</dc:creator>
  <cp:lastModifiedBy/>
  <cp:revision>4</cp:revision>
  <dcterms:created xsi:type="dcterms:W3CDTF">2025-04-11T13:09:38Z</dcterms:created>
  <dcterms:modified xsi:type="dcterms:W3CDTF">2025-04-13T12:19:21Z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2025-04-13T11:40:40Z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4134b91d-b4c4-4a88-baaf-70885fc73d6b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