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6" r:id="rId10"/>
    <p:sldId id="264" r:id="rId11"/>
    <p:sldId id="265" r:id="rId12"/>
  </p:sldIdLst>
  <p:sldSz cx="36576000" cy="20574000"/>
  <p:notesSz cx="6858000" cy="9144000"/>
  <p:embeddedFontLst>
    <p:embeddedFont>
      <p:font typeface="Helvetica Neue" pitchFamily="50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RhZS4N1YKtx0Ha2a1S1+hrSY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09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7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305179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we looked at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also the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types, which were Java's seventh and eighth data types.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at this point, you should be familiar with all eight of Java's primitives.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952498" y="459786"/>
            <a:ext cx="1447030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 vs StringBuilder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1" name="Google Shape;141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3680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 class is immutable, but can be used much like a primitive data type.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StringBuilder class is mutable, meaning it can be changed, but does not share the String's special features, such as being able to assign it a String literal or use the plus operator on it.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are classes, but the String class is in a special category in the Java language.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952498" y="459786"/>
            <a:ext cx="66797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1" name="Google Shape;151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3680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String is so intrinsic to the Java language, it can be used like a 9th primitive type.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it's not a primitive type at all, it's a class.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84473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Java's 8 Primitive Data 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4B5583-B384-02E6-EDA4-962ED5E5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27214"/>
              </p:ext>
            </p:extLst>
          </p:nvPr>
        </p:nvGraphicFramePr>
        <p:xfrm>
          <a:off x="5292381" y="2930346"/>
          <a:ext cx="26380878" cy="1338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0439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13190439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</a:tblGrid>
              <a:tr h="2937489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5970298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algn="ctr"/>
                      <a:r>
                        <a:rPr lang="en-US" sz="6400" b="1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algn="ctr"/>
                      <a:r>
                        <a:rPr lang="en-US" sz="6400" b="1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416117"/>
                  </a:ext>
                </a:extLst>
              </a:tr>
              <a:tr h="1099620">
                <a:tc>
                  <a:txBody>
                    <a:bodyPr/>
                    <a:lstStyle/>
                    <a:p>
                      <a:pPr algn="ctr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45416"/>
                  </a:ext>
                </a:extLst>
              </a:tr>
              <a:tr h="3373176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86237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A99B84-4FB5-ECFB-885F-9E156BA59FF6}"/>
              </a:ext>
            </a:extLst>
          </p:cNvPr>
          <p:cNvSpPr/>
          <p:nvPr/>
        </p:nvSpPr>
        <p:spPr>
          <a:xfrm>
            <a:off x="952499" y="16663314"/>
            <a:ext cx="34782670" cy="11948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spcAft>
                <a:spcPts val="5022"/>
              </a:spcAft>
            </a:pPr>
            <a:r>
              <a:rPr lang="en-US" sz="6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 and a double are Java's default data types for numeric literals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slide demonstrates that most Java programs use some combination of the data types shown in this diagram.</a:t>
            </a:r>
            <a:endParaRPr dirty="0"/>
          </a:p>
        </p:txBody>
      </p:sp>
      <p:sp>
        <p:nvSpPr>
          <p:cNvPr id="76" name="Google Shape;76;p3"/>
          <p:cNvSpPr/>
          <p:nvPr/>
        </p:nvSpPr>
        <p:spPr>
          <a:xfrm>
            <a:off x="952498" y="459786"/>
            <a:ext cx="1387879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Handling Data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4DE12-220C-1A9B-AEB8-DCE3EA069398}"/>
              </a:ext>
            </a:extLst>
          </p:cNvPr>
          <p:cNvGrpSpPr/>
          <p:nvPr/>
        </p:nvGrpSpPr>
        <p:grpSpPr>
          <a:xfrm>
            <a:off x="1104901" y="6457200"/>
            <a:ext cx="34782670" cy="11435972"/>
            <a:chOff x="1104901" y="6457200"/>
            <a:chExt cx="34782670" cy="11435972"/>
          </a:xfrm>
        </p:grpSpPr>
        <p:pic>
          <p:nvPicPr>
            <p:cNvPr id="3" name="Picture 2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86FFA653-A935-DD16-3552-A5989484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9305" y="6457200"/>
              <a:ext cx="17857390" cy="11435972"/>
            </a:xfrm>
            <a:prstGeom prst="rect">
              <a:avLst/>
            </a:prstGeom>
          </p:spPr>
        </p:pic>
        <p:sp>
          <p:nvSpPr>
            <p:cNvPr id="2" name="Google Shape;75;p3">
              <a:extLst>
                <a:ext uri="{FF2B5EF4-FFF2-40B4-BE49-F238E27FC236}">
                  <a16:creationId xmlns:a16="http://schemas.microsoft.com/office/drawing/2014/main" id="{0418B152-64A6-6030-BFA2-75D0ADC92F8F}"/>
                </a:ext>
              </a:extLst>
            </p:cNvPr>
            <p:cNvSpPr/>
            <p:nvPr/>
          </p:nvSpPr>
          <p:spPr>
            <a:xfrm>
              <a:off x="1104901" y="17012453"/>
              <a:ext cx="34782670" cy="874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Remember, I’ve said that classes in Java are custom data types</a:t>
              </a:r>
              <a:endParaRPr sz="4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952498" y="459786"/>
            <a:ext cx="1387879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Handling Data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E3670-AC5A-9897-0B3B-53B966780828}"/>
              </a:ext>
            </a:extLst>
          </p:cNvPr>
          <p:cNvSpPr/>
          <p:nvPr/>
        </p:nvSpPr>
        <p:spPr>
          <a:xfrm>
            <a:off x="952499" y="14308191"/>
            <a:ext cx="34782670" cy="30530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Java's primitive data types, Java's built-in classes, and probably some combination of your own custom classes and classes created by other people.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5CD095-73F9-0328-FD8E-4FE38EC4968F}"/>
              </a:ext>
            </a:extLst>
          </p:cNvPr>
          <p:cNvGrpSpPr/>
          <p:nvPr/>
        </p:nvGrpSpPr>
        <p:grpSpPr>
          <a:xfrm>
            <a:off x="1104901" y="2580312"/>
            <a:ext cx="34782670" cy="11435972"/>
            <a:chOff x="1104901" y="6457200"/>
            <a:chExt cx="34782670" cy="11435972"/>
          </a:xfrm>
        </p:grpSpPr>
        <p:pic>
          <p:nvPicPr>
            <p:cNvPr id="6" name="Picture 5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1CB8119D-7042-7E31-C9D1-61FB327A6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59305" y="6457200"/>
              <a:ext cx="17857390" cy="11435972"/>
            </a:xfrm>
            <a:prstGeom prst="rect">
              <a:avLst/>
            </a:prstGeom>
          </p:spPr>
        </p:pic>
        <p:sp>
          <p:nvSpPr>
            <p:cNvPr id="7" name="Google Shape;75;p3">
              <a:extLst>
                <a:ext uri="{FF2B5EF4-FFF2-40B4-BE49-F238E27FC236}">
                  <a16:creationId xmlns:a16="http://schemas.microsoft.com/office/drawing/2014/main" id="{AF72CDB9-241B-141D-7FBD-F47EDEFDA46E}"/>
                </a:ext>
              </a:extLst>
            </p:cNvPr>
            <p:cNvSpPr/>
            <p:nvPr/>
          </p:nvSpPr>
          <p:spPr>
            <a:xfrm>
              <a:off x="1104901" y="17012453"/>
              <a:ext cx="34782670" cy="874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Remember, I’ve said that classes in Java are custom data types</a:t>
              </a:r>
              <a:endParaRPr sz="4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44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952498" y="459786"/>
            <a:ext cx="1272944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What is a String?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String is a class that contains a sequence of characters.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2592216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multiple lines of code in JShell</a:t>
            </a:r>
            <a:endParaRPr sz="10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952501" y="3135088"/>
            <a:ext cx="34782670" cy="1479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execute multiple lines of code as a set, in JShell, first start with an opening curly brace and press enter.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JShell will display an alternate prompt as you can see, three dots and a greater than sign.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can add a statement and press enter, until you've added as many statements as you want to run.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Finally, add the closing curly brace, noting that a 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semicolon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not required after this brace.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Once you press enter after the closing brace, all of your statements will run in the order you put them.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102" y="5301863"/>
            <a:ext cx="19437797" cy="406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952498" y="459786"/>
            <a:ext cx="2513508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Multiple Statements In JShell</a:t>
            </a:r>
            <a:endParaRPr sz="10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952501" y="4285904"/>
            <a:ext cx="34782600" cy="11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execute multiple statements in JShell: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Put your statements on a single line.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Or, 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nclose your statements in a set of  curly braces {}.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952498" y="459786"/>
            <a:ext cx="1347484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 concatenation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1" name="Google Shape;121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Java, the + symbol is an operator which can mean addition, if used for numbers.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it also means concatenation when applied to a String.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 + anything else, gives us a String as a result, concatenating anything after the String as text to the initial String.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952498" y="459786"/>
            <a:ext cx="1447030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Strings are Immutable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1" name="Google Shape;131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 Types Recap and the String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C7447-FC41-FE0A-2193-91410117700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 means that you can't change a String after it's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case of the code we've written, the value 120.47 is technically not appended to the current contents of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a new String is created automatically by Java. The new String consists of the previous value of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plus a textual representation of the double value 120.47.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net result, is that our variable,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the concatenated value. However, Java created a new String in the process, and the old one will get discarded from memory automatically.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C5CAA-FD12-5C09-83DA-FED09B66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22" y="8457208"/>
            <a:ext cx="23574757" cy="11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32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734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Open Sans</vt:lpstr>
      <vt:lpstr>Helvetica Neue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15</cp:revision>
  <dcterms:modified xsi:type="dcterms:W3CDTF">2024-04-18T05:54:12Z</dcterms:modified>
</cp:coreProperties>
</file>