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36576000" cy="20574000"/>
  <p:notesSz cx="6858000" cy="9144000"/>
  <p:embeddedFontLst>
    <p:embeddedFont>
      <p:font typeface="Helvetica Neue" pitchFamily="50" charset="0"/>
      <p:regular r:id="rId13"/>
      <p:bold r:id="rId14"/>
      <p:italic r:id="rId15"/>
      <p:boldItalic r:id="rId16"/>
    </p:embeddedFont>
    <p:embeddedFont>
      <p:font typeface="Helvetica Neue Light" panose="020B0604020202020204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Roboto Mono" panose="00000009000000000000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4GzY9MqVaxzGe0q6tTkFKUVo+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13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7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9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9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8" name="Google Shape;58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Abbreviating Operators</a:t>
            </a:r>
            <a:endParaRPr/>
          </a:p>
        </p:txBody>
      </p:sp>
      <p:sp>
        <p:nvSpPr>
          <p:cNvPr id="59" name="Google Shape;59;p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previous video, I talked about operators, operands, and expressions.  In this video, I'll continue the discussion about operators, and you'll see how they can be abbreviated to simplify code.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next section of this course, we'll be transitioning to coding in a code editor called IntelliJ. I want to continue to prepare you for that environment by using the curly brace feature in 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JShell.</a:t>
            </a:r>
            <a:endParaRPr lang="en-US" sz="6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952498" y="459786"/>
            <a:ext cx="15286236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Abbreviating Operators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10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54" name="Google Shape;15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10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56" name="Google Shape;156;p10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Abbreviating Operators</a:t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952501" y="3340359"/>
            <a:ext cx="34782670" cy="122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abbreviating operators we've discussed so far are:</a:t>
            </a:r>
            <a:endParaRPr dirty="0"/>
          </a:p>
        </p:txBody>
      </p:sp>
      <p:sp>
        <p:nvSpPr>
          <p:cNvPr id="158" name="Google Shape;158;p10"/>
          <p:cNvSpPr/>
          <p:nvPr/>
        </p:nvSpPr>
        <p:spPr>
          <a:xfrm>
            <a:off x="952498" y="459786"/>
            <a:ext cx="1769074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abbreviating operators</a:t>
            </a:r>
            <a:endParaRPr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73BF5CFD-ED7B-2790-C919-CD5D6C2A8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2675"/>
              </p:ext>
            </p:extLst>
          </p:nvPr>
        </p:nvGraphicFramePr>
        <p:xfrm>
          <a:off x="5981762" y="4695712"/>
          <a:ext cx="24612477" cy="11373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0748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7781729">
                  <a:extLst>
                    <a:ext uri="{9D8B030D-6E8A-4147-A177-3AD203B41FA5}">
                      <a16:colId xmlns:a16="http://schemas.microsoft.com/office/drawing/2014/main" val="1725977642"/>
                    </a:ext>
                  </a:extLst>
                </a:gridCol>
              </a:tblGrid>
              <a:tr h="1628092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Shorthand Operator</a:t>
                      </a:r>
                      <a:endParaRPr lang="en-PH" sz="6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Code Sample</a:t>
                      </a:r>
                      <a:endParaRPr lang="en-PH" sz="6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1624313"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Post-fix Increment Operator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result++;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  <a:tr h="1624313"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Post-fix Decrement Operator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result--;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031747"/>
                  </a:ext>
                </a:extLst>
              </a:tr>
              <a:tr h="1624313"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Addition Compound Assignment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result += 5;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642535"/>
                  </a:ext>
                </a:extLst>
              </a:tr>
              <a:tr h="1624313"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Subtraction Compound Assignment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result -= 5;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973082"/>
                  </a:ext>
                </a:extLst>
              </a:tr>
              <a:tr h="1624313"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Multiplication Compound Assignment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result *= 5;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369"/>
                  </a:ext>
                </a:extLst>
              </a:tr>
              <a:tr h="1624313"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Division Compound Assignment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result /= 5;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8825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952498" y="609074"/>
            <a:ext cx="34902183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0"/>
              <a:buFont typeface="Open Sans"/>
              <a:buNone/>
            </a:pPr>
            <a:r>
              <a:rPr lang="en-US" sz="93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Why do we want to use multiple statements in curly braces {}?</a:t>
            </a:r>
            <a:endParaRPr/>
          </a:p>
        </p:txBody>
      </p:sp>
      <p:cxnSp>
        <p:nvCxnSpPr>
          <p:cNvPr id="66" name="Google Shape;66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9" name="Google Shape;69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Abbreviating Operators</a:t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So, why use multiple statements in curly braces?</a:t>
            </a:r>
            <a:endParaRPr/>
          </a:p>
          <a:p>
            <a:pPr marL="193680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First, it's a way to group statements together before executing them.</a:t>
            </a:r>
            <a:endParaRPr/>
          </a:p>
          <a:p>
            <a:pPr marL="193680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allows us to put statements on multiple lines which is more natural and readable.</a:t>
            </a:r>
            <a:endParaRPr/>
          </a:p>
          <a:p>
            <a:pPr marL="193680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can execute the group of statements as a whole, which more closely resembles running code in Java.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952498" y="459786"/>
            <a:ext cx="13724911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Incrementing by One</a:t>
            </a:r>
            <a:endParaRPr/>
          </a:p>
        </p:txBody>
      </p:sp>
      <p:cxnSp>
        <p:nvCxnSpPr>
          <p:cNvPr id="76" name="Google Shape;76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Abbreviating Operators</a:t>
            </a: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Incrementing by one is a very common requirement in programming.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Obviously we can do the following: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 we also have two other shorthand ways to do this same thing.</a:t>
            </a:r>
            <a:endParaRPr dirty="0"/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84761" y="7483152"/>
            <a:ext cx="10206479" cy="9678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AD60D1AB-431F-4DB2-DB08-61649BB2A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18800"/>
              </p:ext>
            </p:extLst>
          </p:nvPr>
        </p:nvGraphicFramePr>
        <p:xfrm>
          <a:off x="2365300" y="10731865"/>
          <a:ext cx="31845400" cy="4583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5095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12190305">
                  <a:extLst>
                    <a:ext uri="{9D8B030D-6E8A-4147-A177-3AD203B41FA5}">
                      <a16:colId xmlns:a16="http://schemas.microsoft.com/office/drawing/2014/main" val="1725977642"/>
                    </a:ext>
                  </a:extLst>
                </a:gridCol>
              </a:tblGrid>
              <a:tr h="1372362"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Shorthand (or Abbreviating) Operator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Code Sample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1369177"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Post-fix Increment Operator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result++;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  <a:tr h="1841584"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Compound Assignment Operator with + sign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result+=1;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6939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952498" y="459786"/>
            <a:ext cx="1427634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Decrementing by One</a:t>
            </a:r>
            <a:endParaRPr/>
          </a:p>
        </p:txBody>
      </p:sp>
      <p:cxnSp>
        <p:nvCxnSpPr>
          <p:cNvPr id="88" name="Google Shape;88;p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89" name="Google Shape;8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4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1" name="Google Shape;91;p4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Abbreviating Operators</a:t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Decrementing by one is also very common.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can decrement simply by using the equation: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 we also have two other shorthand ways to do this same thing.</a:t>
            </a:r>
            <a:endParaRPr dirty="0"/>
          </a:p>
        </p:txBody>
      </p:sp>
      <p:pic>
        <p:nvPicPr>
          <p:cNvPr id="93" name="Google Shape;9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97760" y="7531905"/>
            <a:ext cx="10143344" cy="10121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21014AB-F772-122D-60B6-2A4BC856F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46764"/>
              </p:ext>
            </p:extLst>
          </p:nvPr>
        </p:nvGraphicFramePr>
        <p:xfrm>
          <a:off x="2365300" y="10731865"/>
          <a:ext cx="31845400" cy="4583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5095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12190305">
                  <a:extLst>
                    <a:ext uri="{9D8B030D-6E8A-4147-A177-3AD203B41FA5}">
                      <a16:colId xmlns:a16="http://schemas.microsoft.com/office/drawing/2014/main" val="1725977642"/>
                    </a:ext>
                  </a:extLst>
                </a:gridCol>
              </a:tblGrid>
              <a:tr h="1372362"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Shorthand (or Abbreviating) Operator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Code Sample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1369177"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Post-fix Decrement Operator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result--;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  <a:tr h="1841584"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Compound Assignment Operator with - sign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result-=1;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6939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/>
          <p:nvPr/>
        </p:nvSpPr>
        <p:spPr>
          <a:xfrm>
            <a:off x="952498" y="459786"/>
            <a:ext cx="2831544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Compound Assignment Operator Challenge</a:t>
            </a:r>
            <a:endParaRPr/>
          </a:p>
        </p:txBody>
      </p:sp>
      <p:cxnSp>
        <p:nvCxnSpPr>
          <p:cNvPr id="100" name="Google Shape;100;p5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5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3" name="Google Shape;103;p5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Abbreviating Operators</a:t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Using the code we have been using, either by scrolling up and editing the group of statements, or creating a new group.</a:t>
            </a:r>
            <a:endParaRPr dirty="0"/>
          </a:p>
          <a:p>
            <a:pPr marL="193680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Initialize an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variable, named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result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to the value of 10, rather than 1.</a:t>
            </a:r>
            <a:endParaRPr dirty="0"/>
          </a:p>
          <a:p>
            <a:pPr marL="193680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Next, use the compound assignment operator, with the minus sign, to subtract a number from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result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using a value of your choice.</a:t>
            </a:r>
            <a:endParaRPr dirty="0"/>
          </a:p>
          <a:p>
            <a:pPr marL="193680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Print the result out, using the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System.out.print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statement.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/>
          <p:nvPr/>
        </p:nvSpPr>
        <p:spPr>
          <a:xfrm>
            <a:off x="952498" y="459786"/>
            <a:ext cx="2159725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Compound Operator Assignment</a:t>
            </a:r>
            <a:endParaRPr/>
          </a:p>
        </p:txBody>
      </p:sp>
      <p:cxnSp>
        <p:nvCxnSpPr>
          <p:cNvPr id="110" name="Google Shape;110;p6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11" name="Google Shape;11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6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13" name="Google Shape;113;p6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Abbreviating Operators</a:t>
            </a:r>
            <a:endParaRPr/>
          </a:p>
        </p:txBody>
      </p:sp>
      <p:sp>
        <p:nvSpPr>
          <p:cNvPr id="114" name="Google Shape;114;p6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When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result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an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the compound operator assignment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give us a different result from what we expected, which was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23529" y="5878234"/>
            <a:ext cx="7128942" cy="1078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699260" y="9186853"/>
            <a:ext cx="11177480" cy="1100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952498" y="459786"/>
            <a:ext cx="2159725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Compound Assignment Operator</a:t>
            </a:r>
            <a:endParaRPr/>
          </a:p>
        </p:txBody>
      </p:sp>
      <p:cxnSp>
        <p:nvCxnSpPr>
          <p:cNvPr id="122" name="Google Shape;122;p7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7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5" name="Google Shape;125;p7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Abbreviating Operators</a:t>
            </a:r>
            <a:endParaRPr/>
          </a:p>
        </p:txBody>
      </p:sp>
      <p:sp>
        <p:nvSpPr>
          <p:cNvPr id="126" name="Google Shape;126;p7"/>
          <p:cNvSpPr/>
          <p:nvPr/>
        </p:nvSpPr>
        <p:spPr>
          <a:xfrm>
            <a:off x="952501" y="4285904"/>
            <a:ext cx="34782670" cy="1347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compound assignment operator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</a:t>
            </a:r>
            <a:r>
              <a:rPr lang="en-US" sz="6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x -= y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 often said to be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</a:t>
            </a:r>
            <a:r>
              <a:rPr lang="en-US" sz="6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x = x – 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 that's not entirely true if y is not the same data type as x.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/>
          <p:nvPr/>
        </p:nvSpPr>
        <p:spPr>
          <a:xfrm>
            <a:off x="952498" y="459786"/>
            <a:ext cx="2159725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Compound Assignment Operator</a:t>
            </a:r>
            <a:endParaRPr/>
          </a:p>
        </p:txBody>
      </p:sp>
      <p:cxnSp>
        <p:nvCxnSpPr>
          <p:cNvPr id="132" name="Google Shape;132;p8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8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5" name="Google Shape;135;p8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Abbreviating Operators</a:t>
            </a:r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952501" y="4285904"/>
            <a:ext cx="34782670" cy="1347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x -= 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really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x = (data type of x) (x - y)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implicit cast is done when using this operator, so no error occurs, but unexpected results may happen, as we have seen.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9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9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44" name="Google Shape;144;p9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Abbreviating Operators</a:t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So, summarizing, for our own sample of code: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 really</a:t>
            </a:r>
            <a:endParaRPr/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45532" y="5899279"/>
            <a:ext cx="7084936" cy="1056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74993" y="8999852"/>
            <a:ext cx="15226014" cy="110014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9"/>
          <p:cNvSpPr/>
          <p:nvPr/>
        </p:nvSpPr>
        <p:spPr>
          <a:xfrm>
            <a:off x="952498" y="459786"/>
            <a:ext cx="2159725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Compound Assignment Operator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586</Words>
  <Application>Microsoft Office PowerPoint</Application>
  <PresentationFormat>Custom</PresentationFormat>
  <Paragraphs>90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Helvetica Neue Light</vt:lpstr>
      <vt:lpstr>Helvetica Neue</vt:lpstr>
      <vt:lpstr>Roboto Mono</vt:lpstr>
      <vt:lpstr>Open Sans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8</cp:revision>
  <dcterms:modified xsi:type="dcterms:W3CDTF">2024-04-22T07:30:41Z</dcterms:modified>
</cp:coreProperties>
</file>