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36576000" cy="20574000"/>
  <p:notesSz cx="6858000" cy="9144000"/>
  <p:embeddedFontLst>
    <p:embeddedFont>
      <p:font typeface="Comfortaa Light" panose="020B0604020202020204" charset="0"/>
      <p:regular r:id="rId7"/>
      <p:bold r:id="rId8"/>
    </p:embeddedFont>
    <p:embeddedFont>
      <p:font typeface="Helvetica Neue" pitchFamily="50" charset="0"/>
      <p:regular r:id="rId9"/>
      <p:bold r:id="rId10"/>
      <p:italic r:id="rId11"/>
      <p:boldItalic r:id="rId12"/>
    </p:embeddedFont>
    <p:embeddedFont>
      <p:font typeface="Helvetica Neue Light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lSUHFRYlQvhtB+yIycwAF+eeI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93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8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1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4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4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600011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/>
          <p:nvPr/>
        </p:nvSpPr>
        <p:spPr>
          <a:xfrm>
            <a:off x="952498" y="459786"/>
            <a:ext cx="1091645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Access Modifiers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Hello World in IntelliJ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Java keyword is what's called an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access modifier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access modifier allows us to define which parts of our code, or even someone else's code, can access a particular element.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47DB1D-7170-2E2B-C572-09AE7E3F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832" y="9564365"/>
            <a:ext cx="23514337" cy="54968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/>
          <p:nvPr/>
        </p:nvSpPr>
        <p:spPr>
          <a:xfrm>
            <a:off x="952498" y="459786"/>
            <a:ext cx="94817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Keyword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Hello World in IntelliJ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class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keyword is used to define a class. The class name will be the text following the keyword, so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FirstClass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this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case.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Notice 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left and right curly braces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they are used to define the class code block, or class body.</a:t>
            </a:r>
            <a:endParaRPr lang="en-US" sz="1400" b="0" i="0" u="none" strike="noStrike" cap="none" dirty="0">
              <a:solidFill>
                <a:srgbClr val="000000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B1BF4-6469-9F80-AFE0-F06D7331C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832" y="9564365"/>
            <a:ext cx="23514337" cy="5496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/>
          <p:nvPr/>
        </p:nvSpPr>
        <p:spPr>
          <a:xfrm>
            <a:off x="952498" y="459786"/>
            <a:ext cx="1145666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a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Hello World in IntelliJ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 collection of statements, one or more, that perform an operation.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We'll be using a special method called the main method, that Java looks for when running a program.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It's the entry point for any Java code, and Java looks for this main method to start and run the program.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 can also create your own methods, as you'll see later.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>
            <a:off x="952498" y="459786"/>
            <a:ext cx="1707999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Your first IntelliJ Challenge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Hello World in IntelliJ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 of it printing "Hello World", print "Hello, Tim", or hello whatever your first name is.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220</Words>
  <Application>Microsoft Office PowerPoint</Application>
  <PresentationFormat>Custom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Helvetica Neue</vt:lpstr>
      <vt:lpstr>Helvetica Neue Light</vt:lpstr>
      <vt:lpstr>Comfortaa Light</vt:lpstr>
      <vt:lpstr>Roboto Mono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8</cp:revision>
  <dcterms:modified xsi:type="dcterms:W3CDTF">2024-04-24T01:55:41Z</dcterms:modified>
</cp:coreProperties>
</file>