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36576000" cy="20574000"/>
  <p:notesSz cx="6858000" cy="9144000"/>
  <p:embeddedFontLst>
    <p:embeddedFont>
      <p:font typeface="Helvetica Neue" pitchFamily="50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Xcyeeyo7S3+aio476j+7cX4m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582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last video, we created our first class in Java using the IntelliJ IDE.  So now it's time to get back to studying Java.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some more operators, but before that, I need to talk about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first.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652215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statements in Java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is the most basic of all the control flow statements. 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tells your program to execute a certain section of code, only if a particular test evaluates to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known as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12434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specific statements in Java to allow us to check a condition, and execute certain code based on whether that condition (the expression) is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see how this works in practice.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59787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(=)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assignment operator assigns the value of an expression, to the variable to the left of the operator.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 dirty="0" err="1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0" b="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0" b="0" i="0" u="none" strike="noStrike" cap="none" dirty="0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variable in this case, and it's been set to false, which is the value of our expression.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952498" y="459786"/>
            <a:ext cx="143372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Equality Operator (==)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9" name="Google Shape;99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equality operator tests to see if two operands are considered equal, and returns a boolean value.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(isAlien == </a:t>
            </a: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here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being tested against the value false.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952498" y="745536"/>
            <a:ext cx="34506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Open Sans"/>
              <a:buNone/>
            </a:pPr>
            <a:r>
              <a:rPr lang="en-US" sz="8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 Practice Rule - Always use a Code Block for If-Then statements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9" name="Google Shape;109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952501" y="9439754"/>
            <a:ext cx="34782670" cy="84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using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as we can see here, we should instead use a code block.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224" y="4755338"/>
            <a:ext cx="26883553" cy="440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952498" y="459786"/>
            <a:ext cx="100732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Code Block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0" name="Google Shape;120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allows more than one statement to be executed, in other words, a block of code.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format is: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1053" y="8398815"/>
            <a:ext cx="22793895" cy="37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337</Words>
  <Application>Microsoft Office PowerPoint</Application>
  <PresentationFormat>Custom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 Light</vt:lpstr>
      <vt:lpstr>Arial</vt:lpstr>
      <vt:lpstr>Roboto Mono</vt:lpstr>
      <vt:lpstr>Open Sans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4</cp:revision>
  <dcterms:modified xsi:type="dcterms:W3CDTF">2024-04-24T02:37:42Z</dcterms:modified>
</cp:coreProperties>
</file>