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20574000" cx="3657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Helvetica Neue Light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9/bl6VBd2TDHvmNXtncZG1nO7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HelveticaNeueLight-regular.fntdata"/><Relationship Id="rId22" Type="http://schemas.openxmlformats.org/officeDocument/2006/relationships/font" Target="fonts/OpenSans-boldItalic.fntdata"/><Relationship Id="rId10" Type="http://schemas.openxmlformats.org/officeDocument/2006/relationships/font" Target="fonts/HelveticaNeue-boldItalic.fntdata"/><Relationship Id="rId21" Type="http://schemas.openxmlformats.org/officeDocument/2006/relationships/font" Target="fonts/OpenSans-italic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RobotoMono-boldItalic.fntdata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34863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Logical AND operator and the Logical OR operator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Logical OR Operator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 comes in two flavours in Java, as does 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Logical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which operates on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operands – Checking if a given condition is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bitwise operator working at the bit level.  This is an advanced concept that we won't get into here.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34863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Logical AND operator and the Logical OR operator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Logical OR Operator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Likewise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Logical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again it operates on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operands – Checking if a given condition is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0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bitwise operator, which is also working at the bit level.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just like the bitwise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operator, we won't be using it as much as their logical counterparts.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almost always be using the logical operators.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