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36576000" cy="20574000"/>
  <p:notesSz cx="6858000" cy="9144000"/>
  <p:embeddedFontLst>
    <p:embeddedFont>
      <p:font typeface="Helvetica Neue" pitchFamily="50" charset="0"/>
      <p:regular r:id="rId9"/>
      <p:bold r:id="rId10"/>
      <p:italic r:id="rId11"/>
      <p:boldItalic r:id="rId12"/>
    </p:embeddedFont>
    <p:embeddedFont>
      <p:font typeface="Helvetica Neue Light" panose="020B060402020202020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kpR8xoLvvVFH3IXOkvVbDuR+Q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0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8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4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143902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previous videos in this section, we've learned how to use the 'if then' statement, as well as experimenting with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and the Logical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640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video, we're going to take a look at something called the Ternary Operator.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2927083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Ternary Operator (Condition ?: Operator)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ternary operator has three operands.  The only operator currently in Java that does have three.  Officially, Java calls it the conditional operator.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structure of this operator is: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Roboto Mono"/>
              <a:buNone/>
            </a:pPr>
            <a:r>
              <a:rPr lang="en-US" sz="6400" b="1" i="0" u="none" strike="noStrike" cap="none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operand1 ? operand2 : operand3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operator is a shortcut to assigning one of two values to a variable, depending on a given condition.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think of it as a shortcut of the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if-then-else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statement. So far in the course, we've only discussed if-then and not else.  I'll be discussing else in the next section when we go deeper into control blocks.</a:t>
            </a:r>
            <a:endParaRPr sz="6400" b="1" i="0" u="none" strike="noStrike" cap="none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4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4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Consider this example: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lang="en-US" sz="64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None/>
            </a:pPr>
            <a:endParaRPr sz="6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one –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ageOfClient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 &gt;= 18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this case is the condition we're checking.  It needs to return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or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two –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"Over Eighteen"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value to assign to the variable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ageText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, if the condition above is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true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Operand three – </a:t>
            </a:r>
            <a:r>
              <a:rPr lang="en-US" sz="6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"Still a kid"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value to assign to the variable </a:t>
            </a:r>
            <a:r>
              <a:rPr lang="en-US" sz="6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ageText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, if the condition above is 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Open Sans"/>
                <a:sym typeface="Open Sans"/>
              </a:rPr>
              <a:t>false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8CA8D3-BFE1-43A3-B15B-551B7708A6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892" y="5712442"/>
            <a:ext cx="32410216" cy="2969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346FA65-AD54-2B42-7A1D-06ACA4E8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92" y="4031705"/>
            <a:ext cx="32410216" cy="2969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5A0A5A-B700-D4CE-7A02-90E4B509481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particular case,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ageText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assigned the value "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Over Eighteen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because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ageOfClient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the value 20, which is greater than or equal to 18.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 can be a good idea to use parentheses, like this example below, to make the code more readable, particularly in the ternary operator.</a:t>
            </a:r>
          </a:p>
        </p:txBody>
      </p:sp>
      <p:sp>
        <p:nvSpPr>
          <p:cNvPr id="96" name="Google Shape;96;p5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8F7FC-1826-7281-977E-F44B7127A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800" y="12636885"/>
            <a:ext cx="33250400" cy="93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952498" y="459786"/>
            <a:ext cx="131205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 ? :</a:t>
            </a:r>
            <a:endParaRPr dirty="0"/>
          </a:p>
        </p:txBody>
      </p:sp>
      <p:cxnSp>
        <p:nvCxnSpPr>
          <p:cNvPr id="97" name="Google Shape;97;p5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5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0" name="Google Shape;100;p5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Ternary Operator</a:t>
            </a:r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5A0A5A-B700-D4CE-7A02-90E4B509481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example we looked at in our code, we returned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 from the ternary operation.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was a good way to demonstrate the ternary operator, but wouldn't be something you'd do when writing proper code.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much simpler way to write this code is shown here: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that this code has the same effect and is quite a bit easier to read.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8E547-EECB-1B35-E073-44930E292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20" y="6848275"/>
            <a:ext cx="32598618" cy="1071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6F8CA-928D-D5A8-DD94-7EFAD6EC2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020" y="12790125"/>
            <a:ext cx="25746262" cy="10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066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419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Mono</vt:lpstr>
      <vt:lpstr>Arial</vt:lpstr>
      <vt:lpstr>Open Sans</vt:lpstr>
      <vt:lpstr>Helvetica Neue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6</cp:revision>
  <dcterms:modified xsi:type="dcterms:W3CDTF">2024-04-26T03:17:32Z</dcterms:modified>
</cp:coreProperties>
</file>