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58" r:id="rId4"/>
    <p:sldId id="277" r:id="rId5"/>
    <p:sldId id="259" r:id="rId6"/>
    <p:sldId id="260" r:id="rId7"/>
    <p:sldId id="261" r:id="rId8"/>
    <p:sldId id="278" r:id="rId9"/>
    <p:sldId id="262" r:id="rId10"/>
    <p:sldId id="263" r:id="rId11"/>
  </p:sldIdLst>
  <p:sldSz cx="36576000" cy="20574000"/>
  <p:notesSz cx="6858000" cy="9144000"/>
  <p:embeddedFontLst>
    <p:embeddedFont>
      <p:font typeface="Helvetica Neue" pitchFamily="50" charset="0"/>
      <p:regular r:id="rId13"/>
      <p:bold r:id="rId14"/>
      <p:italic r:id="rId15"/>
      <p:boldItalic r:id="rId16"/>
    </p:embeddedFont>
    <p:embeddedFont>
      <p:font typeface="Helvetica Neue Light" panose="020B0604020202020204" charset="0"/>
      <p:regular r:id="rId17"/>
      <p:bold r:id="rId18"/>
      <p:italic r:id="rId19"/>
      <p:boldItalic r:id="rId20"/>
    </p:embeddedFont>
    <p:embeddedFont>
      <p:font typeface="Open Sans" panose="020B060603050402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hAukoWu4nqpc/cqTFK1qCMq/Y1a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2" d="100"/>
          <a:sy n="52" d="100"/>
        </p:scale>
        <p:origin x="53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17999"/>
              </a:lnSpc>
              <a:spcBef>
                <a:spcPts val="0"/>
              </a:spcBef>
              <a:spcAft>
                <a:spcPts val="0"/>
              </a:spcAft>
              <a:buSzPts val="1400"/>
              <a:buNone/>
              <a:defRPr sz="3293" b="0" i="0" u="none" strike="noStrike" cap="none">
                <a:latin typeface="Helvetica Neue"/>
                <a:ea typeface="Helvetica Neue"/>
                <a:cs typeface="Helvetica Neue"/>
                <a:sym typeface="Helvetica Neue"/>
              </a:defRPr>
            </a:lvl1pPr>
            <a:lvl2pPr marL="914400" marR="0" lvl="1" indent="-228600" algn="l" rtl="0">
              <a:lnSpc>
                <a:spcPct val="117999"/>
              </a:lnSpc>
              <a:spcBef>
                <a:spcPts val="0"/>
              </a:spcBef>
              <a:spcAft>
                <a:spcPts val="0"/>
              </a:spcAft>
              <a:buSzPts val="1400"/>
              <a:buNone/>
              <a:defRPr sz="3293" b="0" i="0" u="none" strike="noStrike" cap="none">
                <a:latin typeface="Helvetica Neue"/>
                <a:ea typeface="Helvetica Neue"/>
                <a:cs typeface="Helvetica Neue"/>
                <a:sym typeface="Helvetica Neue"/>
              </a:defRPr>
            </a:lvl2pPr>
            <a:lvl3pPr marL="1371600" marR="0" lvl="2" indent="-228600" algn="l" rtl="0">
              <a:lnSpc>
                <a:spcPct val="117999"/>
              </a:lnSpc>
              <a:spcBef>
                <a:spcPts val="0"/>
              </a:spcBef>
              <a:spcAft>
                <a:spcPts val="0"/>
              </a:spcAft>
              <a:buSzPts val="1400"/>
              <a:buNone/>
              <a:defRPr sz="3293" b="0" i="0" u="none" strike="noStrike" cap="none">
                <a:latin typeface="Helvetica Neue"/>
                <a:ea typeface="Helvetica Neue"/>
                <a:cs typeface="Helvetica Neue"/>
                <a:sym typeface="Helvetica Neue"/>
              </a:defRPr>
            </a:lvl3pPr>
            <a:lvl4pPr marL="1828800" marR="0" lvl="3" indent="-228600" algn="l" rtl="0">
              <a:lnSpc>
                <a:spcPct val="117999"/>
              </a:lnSpc>
              <a:spcBef>
                <a:spcPts val="0"/>
              </a:spcBef>
              <a:spcAft>
                <a:spcPts val="0"/>
              </a:spcAft>
              <a:buSzPts val="1400"/>
              <a:buNone/>
              <a:defRPr sz="3293" b="0" i="0" u="none" strike="noStrike" cap="none">
                <a:latin typeface="Helvetica Neue"/>
                <a:ea typeface="Helvetica Neue"/>
                <a:cs typeface="Helvetica Neue"/>
                <a:sym typeface="Helvetica Neue"/>
              </a:defRPr>
            </a:lvl4pPr>
            <a:lvl5pPr marL="2286000" marR="0" lvl="4" indent="-228600" algn="l" rtl="0">
              <a:lnSpc>
                <a:spcPct val="117999"/>
              </a:lnSpc>
              <a:spcBef>
                <a:spcPts val="0"/>
              </a:spcBef>
              <a:spcAft>
                <a:spcPts val="0"/>
              </a:spcAft>
              <a:buSzPts val="1400"/>
              <a:buNone/>
              <a:defRPr sz="3293" b="0" i="0" u="none" strike="noStrike" cap="none">
                <a:latin typeface="Helvetica Neue"/>
                <a:ea typeface="Helvetica Neue"/>
                <a:cs typeface="Helvetica Neue"/>
                <a:sym typeface="Helvetica Neue"/>
              </a:defRPr>
            </a:lvl5pPr>
            <a:lvl6pPr marL="2743200" marR="0" lvl="5" indent="-228600" algn="l" rtl="0">
              <a:lnSpc>
                <a:spcPct val="117999"/>
              </a:lnSpc>
              <a:spcBef>
                <a:spcPts val="0"/>
              </a:spcBef>
              <a:spcAft>
                <a:spcPts val="0"/>
              </a:spcAft>
              <a:buSzPts val="1400"/>
              <a:buNone/>
              <a:defRPr sz="3293" b="0" i="0" u="none" strike="noStrike" cap="none">
                <a:latin typeface="Helvetica Neue"/>
                <a:ea typeface="Helvetica Neue"/>
                <a:cs typeface="Helvetica Neue"/>
                <a:sym typeface="Helvetica Neue"/>
              </a:defRPr>
            </a:lvl6pPr>
            <a:lvl7pPr marL="3200400" marR="0" lvl="6" indent="-228600" algn="l" rtl="0">
              <a:lnSpc>
                <a:spcPct val="117999"/>
              </a:lnSpc>
              <a:spcBef>
                <a:spcPts val="0"/>
              </a:spcBef>
              <a:spcAft>
                <a:spcPts val="0"/>
              </a:spcAft>
              <a:buSzPts val="1400"/>
              <a:buNone/>
              <a:defRPr sz="3293" b="0" i="0" u="none" strike="noStrike" cap="none">
                <a:latin typeface="Helvetica Neue"/>
                <a:ea typeface="Helvetica Neue"/>
                <a:cs typeface="Helvetica Neue"/>
                <a:sym typeface="Helvetica Neue"/>
              </a:defRPr>
            </a:lvl7pPr>
            <a:lvl8pPr marL="3657600" marR="0" lvl="7" indent="-228600" algn="l" rtl="0">
              <a:lnSpc>
                <a:spcPct val="117999"/>
              </a:lnSpc>
              <a:spcBef>
                <a:spcPts val="0"/>
              </a:spcBef>
              <a:spcAft>
                <a:spcPts val="0"/>
              </a:spcAft>
              <a:buSzPts val="1400"/>
              <a:buNone/>
              <a:defRPr sz="3293" b="0" i="0" u="none" strike="noStrike" cap="none">
                <a:latin typeface="Helvetica Neue"/>
                <a:ea typeface="Helvetica Neue"/>
                <a:cs typeface="Helvetica Neue"/>
                <a:sym typeface="Helvetica Neue"/>
              </a:defRPr>
            </a:lvl8pPr>
            <a:lvl9pPr marL="4114800" marR="0" lvl="8" indent="-228600" algn="l" rtl="0">
              <a:lnSpc>
                <a:spcPct val="117999"/>
              </a:lnSpc>
              <a:spcBef>
                <a:spcPts val="0"/>
              </a:spcBef>
              <a:spcAft>
                <a:spcPts val="0"/>
              </a:spcAft>
              <a:buSzPts val="1400"/>
              <a:buNone/>
              <a:defRPr sz="3293" b="0" i="0" u="none" strike="noStrike" cap="none">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3" name="Google Shape;53;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5" name="Google Shape;125;p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3" name="Google Shape;63;p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3" name="Google Shape;73;p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3" name="Google Shape;83;p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3" name="Google Shape;93;p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3" name="Google Shape;103;p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272992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5" name="Google Shape;115;p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mp; Bullets" type="tx">
  <p:cSld name="TITLE_AND_BODY">
    <p:spTree>
      <p:nvGrpSpPr>
        <p:cNvPr id="1" name="Shape 9"/>
        <p:cNvGrpSpPr/>
        <p:nvPr/>
      </p:nvGrpSpPr>
      <p:grpSpPr>
        <a:xfrm>
          <a:off x="0" y="0"/>
          <a:ext cx="0" cy="0"/>
          <a:chOff x="0" y="0"/>
          <a:chExt cx="0" cy="0"/>
        </a:xfrm>
      </p:grpSpPr>
      <p:sp>
        <p:nvSpPr>
          <p:cNvPr id="10" name="Google Shape;10;p10"/>
          <p:cNvSpPr txBox="1">
            <a:spLocks noGrp="1"/>
          </p:cNvSpPr>
          <p:nvPr>
            <p:ph type="title"/>
          </p:nvPr>
        </p:nvSpPr>
        <p:spPr>
          <a:xfrm>
            <a:off x="2533650" y="1428750"/>
            <a:ext cx="31508700" cy="3429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11" name="Google Shape;11;p10"/>
          <p:cNvSpPr txBox="1">
            <a:spLocks noGrp="1"/>
          </p:cNvSpPr>
          <p:nvPr>
            <p:ph type="body" idx="1"/>
          </p:nvPr>
        </p:nvSpPr>
        <p:spPr>
          <a:xfrm>
            <a:off x="2533650" y="4857753"/>
            <a:ext cx="31508700" cy="13811250"/>
          </a:xfrm>
          <a:prstGeom prst="rect">
            <a:avLst/>
          </a:prstGeom>
          <a:noFill/>
          <a:ln>
            <a:noFill/>
          </a:ln>
        </p:spPr>
        <p:txBody>
          <a:bodyPr spcFirstLastPara="1" wrap="square" lIns="50800" tIns="50800" rIns="50800" bIns="50800" anchor="ctr" anchorCtr="0">
            <a:normAutofit/>
          </a:bodyPr>
          <a:lstStyle>
            <a:lvl1pPr marL="457200" lvl="0" indent="-314325" algn="l">
              <a:lnSpc>
                <a:spcPct val="100000"/>
              </a:lnSpc>
              <a:spcBef>
                <a:spcPts val="8850"/>
              </a:spcBef>
              <a:spcAft>
                <a:spcPts val="0"/>
              </a:spcAft>
              <a:buClr>
                <a:srgbClr val="000000"/>
              </a:buClr>
              <a:buSzPts val="1350"/>
              <a:buChar char="•"/>
              <a:defRPr/>
            </a:lvl1pPr>
            <a:lvl2pPr marL="914400" lvl="1" indent="-314325" algn="l">
              <a:lnSpc>
                <a:spcPct val="100000"/>
              </a:lnSpc>
              <a:spcBef>
                <a:spcPts val="8850"/>
              </a:spcBef>
              <a:spcAft>
                <a:spcPts val="0"/>
              </a:spcAft>
              <a:buClr>
                <a:srgbClr val="000000"/>
              </a:buClr>
              <a:buSzPts val="1350"/>
              <a:buChar char="•"/>
              <a:defRPr/>
            </a:lvl2pPr>
            <a:lvl3pPr marL="1371600" lvl="2" indent="-314325" algn="l">
              <a:lnSpc>
                <a:spcPct val="100000"/>
              </a:lnSpc>
              <a:spcBef>
                <a:spcPts val="8850"/>
              </a:spcBef>
              <a:spcAft>
                <a:spcPts val="0"/>
              </a:spcAft>
              <a:buClr>
                <a:srgbClr val="000000"/>
              </a:buClr>
              <a:buSzPts val="1350"/>
              <a:buChar char="•"/>
              <a:defRPr/>
            </a:lvl3pPr>
            <a:lvl4pPr marL="1828800" lvl="3" indent="-314325" algn="l">
              <a:lnSpc>
                <a:spcPct val="100000"/>
              </a:lnSpc>
              <a:spcBef>
                <a:spcPts val="8850"/>
              </a:spcBef>
              <a:spcAft>
                <a:spcPts val="0"/>
              </a:spcAft>
              <a:buClr>
                <a:srgbClr val="000000"/>
              </a:buClr>
              <a:buSzPts val="1350"/>
              <a:buChar char="•"/>
              <a:defRPr/>
            </a:lvl4pPr>
            <a:lvl5pPr marL="2286000" lvl="4" indent="-314325" algn="l">
              <a:lnSpc>
                <a:spcPct val="100000"/>
              </a:lnSpc>
              <a:spcBef>
                <a:spcPts val="8850"/>
              </a:spcBef>
              <a:spcAft>
                <a:spcPts val="0"/>
              </a:spcAft>
              <a:buClr>
                <a:srgbClr val="000000"/>
              </a:buClr>
              <a:buSzPts val="1350"/>
              <a:buChar char="•"/>
              <a:defRPr/>
            </a:lvl5pPr>
            <a:lvl6pPr marL="2743200" lvl="5" indent="-314325" algn="l">
              <a:lnSpc>
                <a:spcPct val="100000"/>
              </a:lnSpc>
              <a:spcBef>
                <a:spcPts val="8850"/>
              </a:spcBef>
              <a:spcAft>
                <a:spcPts val="0"/>
              </a:spcAft>
              <a:buClr>
                <a:srgbClr val="000000"/>
              </a:buClr>
              <a:buSzPts val="1350"/>
              <a:buChar char="•"/>
              <a:defRPr/>
            </a:lvl6pPr>
            <a:lvl7pPr marL="3200400" lvl="6" indent="-314325" algn="l">
              <a:lnSpc>
                <a:spcPct val="100000"/>
              </a:lnSpc>
              <a:spcBef>
                <a:spcPts val="8850"/>
              </a:spcBef>
              <a:spcAft>
                <a:spcPts val="0"/>
              </a:spcAft>
              <a:buClr>
                <a:srgbClr val="000000"/>
              </a:buClr>
              <a:buSzPts val="1350"/>
              <a:buChar char="•"/>
              <a:defRPr/>
            </a:lvl7pPr>
            <a:lvl8pPr marL="3657600" lvl="7" indent="-314325" algn="l">
              <a:lnSpc>
                <a:spcPct val="100000"/>
              </a:lnSpc>
              <a:spcBef>
                <a:spcPts val="8850"/>
              </a:spcBef>
              <a:spcAft>
                <a:spcPts val="0"/>
              </a:spcAft>
              <a:buClr>
                <a:srgbClr val="000000"/>
              </a:buClr>
              <a:buSzPts val="1350"/>
              <a:buChar char="•"/>
              <a:defRPr/>
            </a:lvl8pPr>
            <a:lvl9pPr marL="4114800" lvl="8" indent="-314325" algn="l">
              <a:lnSpc>
                <a:spcPct val="100000"/>
              </a:lnSpc>
              <a:spcBef>
                <a:spcPts val="8850"/>
              </a:spcBef>
              <a:spcAft>
                <a:spcPts val="0"/>
              </a:spcAft>
              <a:buClr>
                <a:srgbClr val="000000"/>
              </a:buClr>
              <a:buSzPts val="1350"/>
              <a:buChar char="•"/>
              <a:defRPr/>
            </a:lvl9pPr>
          </a:lstStyle>
          <a:p>
            <a:endParaRPr/>
          </a:p>
        </p:txBody>
      </p:sp>
      <p:sp>
        <p:nvSpPr>
          <p:cNvPr id="12" name="Google Shape;12;p10"/>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3600"/>
              <a:buFont typeface="Helvetica Neue Light"/>
              <a:buNone/>
              <a:defRPr sz="3600"/>
            </a:lvl1pPr>
            <a:lvl2pPr marL="0" lvl="1" indent="0" algn="ctr">
              <a:lnSpc>
                <a:spcPct val="100000"/>
              </a:lnSpc>
              <a:spcBef>
                <a:spcPts val="0"/>
              </a:spcBef>
              <a:spcAft>
                <a:spcPts val="0"/>
              </a:spcAft>
              <a:buClr>
                <a:srgbClr val="000000"/>
              </a:buClr>
              <a:buSzPts val="3600"/>
              <a:buFont typeface="Helvetica Neue Light"/>
              <a:buNone/>
              <a:defRPr sz="3600"/>
            </a:lvl2pPr>
            <a:lvl3pPr marL="0" lvl="2" indent="0" algn="ctr">
              <a:lnSpc>
                <a:spcPct val="100000"/>
              </a:lnSpc>
              <a:spcBef>
                <a:spcPts val="0"/>
              </a:spcBef>
              <a:spcAft>
                <a:spcPts val="0"/>
              </a:spcAft>
              <a:buClr>
                <a:srgbClr val="000000"/>
              </a:buClr>
              <a:buSzPts val="3600"/>
              <a:buFont typeface="Helvetica Neue Light"/>
              <a:buNone/>
              <a:defRPr sz="3600"/>
            </a:lvl3pPr>
            <a:lvl4pPr marL="0" lvl="3" indent="0" algn="ctr">
              <a:lnSpc>
                <a:spcPct val="100000"/>
              </a:lnSpc>
              <a:spcBef>
                <a:spcPts val="0"/>
              </a:spcBef>
              <a:spcAft>
                <a:spcPts val="0"/>
              </a:spcAft>
              <a:buClr>
                <a:srgbClr val="000000"/>
              </a:buClr>
              <a:buSzPts val="3600"/>
              <a:buFont typeface="Helvetica Neue Light"/>
              <a:buNone/>
              <a:defRPr sz="3600"/>
            </a:lvl4pPr>
            <a:lvl5pPr marL="0" lvl="4" indent="0" algn="ctr">
              <a:lnSpc>
                <a:spcPct val="100000"/>
              </a:lnSpc>
              <a:spcBef>
                <a:spcPts val="0"/>
              </a:spcBef>
              <a:spcAft>
                <a:spcPts val="0"/>
              </a:spcAft>
              <a:buClr>
                <a:srgbClr val="000000"/>
              </a:buClr>
              <a:buSzPts val="3600"/>
              <a:buFont typeface="Helvetica Neue Light"/>
              <a:buNone/>
              <a:defRPr sz="3600"/>
            </a:lvl5pPr>
            <a:lvl6pPr marL="0" lvl="5" indent="0" algn="ctr">
              <a:lnSpc>
                <a:spcPct val="100000"/>
              </a:lnSpc>
              <a:spcBef>
                <a:spcPts val="0"/>
              </a:spcBef>
              <a:spcAft>
                <a:spcPts val="0"/>
              </a:spcAft>
              <a:buClr>
                <a:srgbClr val="000000"/>
              </a:buClr>
              <a:buSzPts val="3600"/>
              <a:buFont typeface="Helvetica Neue Light"/>
              <a:buNone/>
              <a:defRPr sz="3600"/>
            </a:lvl6pPr>
            <a:lvl7pPr marL="0" lvl="6" indent="0" algn="ctr">
              <a:lnSpc>
                <a:spcPct val="100000"/>
              </a:lnSpc>
              <a:spcBef>
                <a:spcPts val="0"/>
              </a:spcBef>
              <a:spcAft>
                <a:spcPts val="0"/>
              </a:spcAft>
              <a:buClr>
                <a:srgbClr val="000000"/>
              </a:buClr>
              <a:buSzPts val="3600"/>
              <a:buFont typeface="Helvetica Neue Light"/>
              <a:buNone/>
              <a:defRPr sz="3600"/>
            </a:lvl7pPr>
            <a:lvl8pPr marL="0" lvl="7" indent="0" algn="ctr">
              <a:lnSpc>
                <a:spcPct val="100000"/>
              </a:lnSpc>
              <a:spcBef>
                <a:spcPts val="0"/>
              </a:spcBef>
              <a:spcAft>
                <a:spcPts val="0"/>
              </a:spcAft>
              <a:buClr>
                <a:srgbClr val="000000"/>
              </a:buClr>
              <a:buSzPts val="3600"/>
              <a:buFont typeface="Helvetica Neue Light"/>
              <a:buNone/>
              <a:defRPr sz="3600"/>
            </a:lvl8pPr>
            <a:lvl9pPr marL="0" lvl="8" indent="0" algn="ctr">
              <a:lnSpc>
                <a:spcPct val="100000"/>
              </a:lnSpc>
              <a:spcBef>
                <a:spcPts val="0"/>
              </a:spcBef>
              <a:spcAft>
                <a:spcPts val="0"/>
              </a:spcAft>
              <a:buClr>
                <a:srgbClr val="000000"/>
              </a:buClr>
              <a:buSzPts val="3600"/>
              <a:buFont typeface="Helvetica Neue Light"/>
              <a:buNone/>
              <a:defRPr sz="36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46"/>
        <p:cNvGrpSpPr/>
        <p:nvPr/>
      </p:nvGrpSpPr>
      <p:grpSpPr>
        <a:xfrm>
          <a:off x="0" y="0"/>
          <a:ext cx="0" cy="0"/>
          <a:chOff x="0" y="0"/>
          <a:chExt cx="0" cy="0"/>
        </a:xfrm>
      </p:grpSpPr>
      <p:sp>
        <p:nvSpPr>
          <p:cNvPr id="47" name="Google Shape;47;p19"/>
          <p:cNvSpPr>
            <a:spLocks noGrp="1"/>
          </p:cNvSpPr>
          <p:nvPr>
            <p:ph type="pic" idx="2"/>
          </p:nvPr>
        </p:nvSpPr>
        <p:spPr>
          <a:xfrm>
            <a:off x="0" y="2"/>
            <a:ext cx="36576000" cy="20574000"/>
          </a:xfrm>
          <a:prstGeom prst="rect">
            <a:avLst/>
          </a:prstGeom>
          <a:noFill/>
          <a:ln>
            <a:noFill/>
          </a:ln>
        </p:spPr>
      </p:sp>
      <p:sp>
        <p:nvSpPr>
          <p:cNvPr id="48" name="Google Shape;48;p19"/>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3600"/>
              <a:buFont typeface="Helvetica Neue Light"/>
              <a:buNone/>
              <a:defRPr sz="3600"/>
            </a:lvl1pPr>
            <a:lvl2pPr marL="0" lvl="1" indent="0" algn="ctr">
              <a:lnSpc>
                <a:spcPct val="100000"/>
              </a:lnSpc>
              <a:spcBef>
                <a:spcPts val="0"/>
              </a:spcBef>
              <a:spcAft>
                <a:spcPts val="0"/>
              </a:spcAft>
              <a:buClr>
                <a:srgbClr val="000000"/>
              </a:buClr>
              <a:buSzPts val="3600"/>
              <a:buFont typeface="Helvetica Neue Light"/>
              <a:buNone/>
              <a:defRPr sz="3600"/>
            </a:lvl2pPr>
            <a:lvl3pPr marL="0" lvl="2" indent="0" algn="ctr">
              <a:lnSpc>
                <a:spcPct val="100000"/>
              </a:lnSpc>
              <a:spcBef>
                <a:spcPts val="0"/>
              </a:spcBef>
              <a:spcAft>
                <a:spcPts val="0"/>
              </a:spcAft>
              <a:buClr>
                <a:srgbClr val="000000"/>
              </a:buClr>
              <a:buSzPts val="3600"/>
              <a:buFont typeface="Helvetica Neue Light"/>
              <a:buNone/>
              <a:defRPr sz="3600"/>
            </a:lvl3pPr>
            <a:lvl4pPr marL="0" lvl="3" indent="0" algn="ctr">
              <a:lnSpc>
                <a:spcPct val="100000"/>
              </a:lnSpc>
              <a:spcBef>
                <a:spcPts val="0"/>
              </a:spcBef>
              <a:spcAft>
                <a:spcPts val="0"/>
              </a:spcAft>
              <a:buClr>
                <a:srgbClr val="000000"/>
              </a:buClr>
              <a:buSzPts val="3600"/>
              <a:buFont typeface="Helvetica Neue Light"/>
              <a:buNone/>
              <a:defRPr sz="3600"/>
            </a:lvl4pPr>
            <a:lvl5pPr marL="0" lvl="4" indent="0" algn="ctr">
              <a:lnSpc>
                <a:spcPct val="100000"/>
              </a:lnSpc>
              <a:spcBef>
                <a:spcPts val="0"/>
              </a:spcBef>
              <a:spcAft>
                <a:spcPts val="0"/>
              </a:spcAft>
              <a:buClr>
                <a:srgbClr val="000000"/>
              </a:buClr>
              <a:buSzPts val="3600"/>
              <a:buFont typeface="Helvetica Neue Light"/>
              <a:buNone/>
              <a:defRPr sz="3600"/>
            </a:lvl5pPr>
            <a:lvl6pPr marL="0" lvl="5" indent="0" algn="ctr">
              <a:lnSpc>
                <a:spcPct val="100000"/>
              </a:lnSpc>
              <a:spcBef>
                <a:spcPts val="0"/>
              </a:spcBef>
              <a:spcAft>
                <a:spcPts val="0"/>
              </a:spcAft>
              <a:buClr>
                <a:srgbClr val="000000"/>
              </a:buClr>
              <a:buSzPts val="3600"/>
              <a:buFont typeface="Helvetica Neue Light"/>
              <a:buNone/>
              <a:defRPr sz="3600"/>
            </a:lvl6pPr>
            <a:lvl7pPr marL="0" lvl="6" indent="0" algn="ctr">
              <a:lnSpc>
                <a:spcPct val="100000"/>
              </a:lnSpc>
              <a:spcBef>
                <a:spcPts val="0"/>
              </a:spcBef>
              <a:spcAft>
                <a:spcPts val="0"/>
              </a:spcAft>
              <a:buClr>
                <a:srgbClr val="000000"/>
              </a:buClr>
              <a:buSzPts val="3600"/>
              <a:buFont typeface="Helvetica Neue Light"/>
              <a:buNone/>
              <a:defRPr sz="3600"/>
            </a:lvl7pPr>
            <a:lvl8pPr marL="0" lvl="7" indent="0" algn="ctr">
              <a:lnSpc>
                <a:spcPct val="100000"/>
              </a:lnSpc>
              <a:spcBef>
                <a:spcPts val="0"/>
              </a:spcBef>
              <a:spcAft>
                <a:spcPts val="0"/>
              </a:spcAft>
              <a:buClr>
                <a:srgbClr val="000000"/>
              </a:buClr>
              <a:buSzPts val="3600"/>
              <a:buFont typeface="Helvetica Neue Light"/>
              <a:buNone/>
              <a:defRPr sz="3600"/>
            </a:lvl8pPr>
            <a:lvl9pPr marL="0" lvl="8" indent="0" algn="ctr">
              <a:lnSpc>
                <a:spcPct val="100000"/>
              </a:lnSpc>
              <a:spcBef>
                <a:spcPts val="0"/>
              </a:spcBef>
              <a:spcAft>
                <a:spcPts val="0"/>
              </a:spcAft>
              <a:buClr>
                <a:srgbClr val="000000"/>
              </a:buClr>
              <a:buSzPts val="3600"/>
              <a:buFont typeface="Helvetica Neue Light"/>
              <a:buNone/>
              <a:defRPr sz="36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20"/>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3600"/>
              <a:buFont typeface="Helvetica Neue Light"/>
              <a:buNone/>
              <a:defRPr sz="3600"/>
            </a:lvl1pPr>
            <a:lvl2pPr marL="0" lvl="1" indent="0" algn="ctr">
              <a:lnSpc>
                <a:spcPct val="100000"/>
              </a:lnSpc>
              <a:spcBef>
                <a:spcPts val="0"/>
              </a:spcBef>
              <a:spcAft>
                <a:spcPts val="0"/>
              </a:spcAft>
              <a:buClr>
                <a:srgbClr val="000000"/>
              </a:buClr>
              <a:buSzPts val="3600"/>
              <a:buFont typeface="Helvetica Neue Light"/>
              <a:buNone/>
              <a:defRPr sz="3600"/>
            </a:lvl2pPr>
            <a:lvl3pPr marL="0" lvl="2" indent="0" algn="ctr">
              <a:lnSpc>
                <a:spcPct val="100000"/>
              </a:lnSpc>
              <a:spcBef>
                <a:spcPts val="0"/>
              </a:spcBef>
              <a:spcAft>
                <a:spcPts val="0"/>
              </a:spcAft>
              <a:buClr>
                <a:srgbClr val="000000"/>
              </a:buClr>
              <a:buSzPts val="3600"/>
              <a:buFont typeface="Helvetica Neue Light"/>
              <a:buNone/>
              <a:defRPr sz="3600"/>
            </a:lvl3pPr>
            <a:lvl4pPr marL="0" lvl="3" indent="0" algn="ctr">
              <a:lnSpc>
                <a:spcPct val="100000"/>
              </a:lnSpc>
              <a:spcBef>
                <a:spcPts val="0"/>
              </a:spcBef>
              <a:spcAft>
                <a:spcPts val="0"/>
              </a:spcAft>
              <a:buClr>
                <a:srgbClr val="000000"/>
              </a:buClr>
              <a:buSzPts val="3600"/>
              <a:buFont typeface="Helvetica Neue Light"/>
              <a:buNone/>
              <a:defRPr sz="3600"/>
            </a:lvl4pPr>
            <a:lvl5pPr marL="0" lvl="4" indent="0" algn="ctr">
              <a:lnSpc>
                <a:spcPct val="100000"/>
              </a:lnSpc>
              <a:spcBef>
                <a:spcPts val="0"/>
              </a:spcBef>
              <a:spcAft>
                <a:spcPts val="0"/>
              </a:spcAft>
              <a:buClr>
                <a:srgbClr val="000000"/>
              </a:buClr>
              <a:buSzPts val="3600"/>
              <a:buFont typeface="Helvetica Neue Light"/>
              <a:buNone/>
              <a:defRPr sz="3600"/>
            </a:lvl5pPr>
            <a:lvl6pPr marL="0" lvl="5" indent="0" algn="ctr">
              <a:lnSpc>
                <a:spcPct val="100000"/>
              </a:lnSpc>
              <a:spcBef>
                <a:spcPts val="0"/>
              </a:spcBef>
              <a:spcAft>
                <a:spcPts val="0"/>
              </a:spcAft>
              <a:buClr>
                <a:srgbClr val="000000"/>
              </a:buClr>
              <a:buSzPts val="3600"/>
              <a:buFont typeface="Helvetica Neue Light"/>
              <a:buNone/>
              <a:defRPr sz="3600"/>
            </a:lvl6pPr>
            <a:lvl7pPr marL="0" lvl="6" indent="0" algn="ctr">
              <a:lnSpc>
                <a:spcPct val="100000"/>
              </a:lnSpc>
              <a:spcBef>
                <a:spcPts val="0"/>
              </a:spcBef>
              <a:spcAft>
                <a:spcPts val="0"/>
              </a:spcAft>
              <a:buClr>
                <a:srgbClr val="000000"/>
              </a:buClr>
              <a:buSzPts val="3600"/>
              <a:buFont typeface="Helvetica Neue Light"/>
              <a:buNone/>
              <a:defRPr sz="3600"/>
            </a:lvl7pPr>
            <a:lvl8pPr marL="0" lvl="7" indent="0" algn="ctr">
              <a:lnSpc>
                <a:spcPct val="100000"/>
              </a:lnSpc>
              <a:spcBef>
                <a:spcPts val="0"/>
              </a:spcBef>
              <a:spcAft>
                <a:spcPts val="0"/>
              </a:spcAft>
              <a:buClr>
                <a:srgbClr val="000000"/>
              </a:buClr>
              <a:buSzPts val="3600"/>
              <a:buFont typeface="Helvetica Neue Light"/>
              <a:buNone/>
              <a:defRPr sz="3600"/>
            </a:lvl8pPr>
            <a:lvl9pPr marL="0" lvl="8" indent="0" algn="ctr">
              <a:lnSpc>
                <a:spcPct val="100000"/>
              </a:lnSpc>
              <a:spcBef>
                <a:spcPts val="0"/>
              </a:spcBef>
              <a:spcAft>
                <a:spcPts val="0"/>
              </a:spcAft>
              <a:buClr>
                <a:srgbClr val="000000"/>
              </a:buClr>
              <a:buSzPts val="3600"/>
              <a:buFont typeface="Helvetica Neue Light"/>
              <a:buNone/>
              <a:defRPr sz="36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hoto - Horizontal">
  <p:cSld name="Photo - Horizontal">
    <p:spTree>
      <p:nvGrpSpPr>
        <p:cNvPr id="1" name="Shape 13"/>
        <p:cNvGrpSpPr/>
        <p:nvPr/>
      </p:nvGrpSpPr>
      <p:grpSpPr>
        <a:xfrm>
          <a:off x="0" y="0"/>
          <a:ext cx="0" cy="0"/>
          <a:chOff x="0" y="0"/>
          <a:chExt cx="0" cy="0"/>
        </a:xfrm>
      </p:grpSpPr>
      <p:sp>
        <p:nvSpPr>
          <p:cNvPr id="14" name="Google Shape;14;p11"/>
          <p:cNvSpPr>
            <a:spLocks noGrp="1"/>
          </p:cNvSpPr>
          <p:nvPr>
            <p:ph type="pic" idx="2"/>
          </p:nvPr>
        </p:nvSpPr>
        <p:spPr>
          <a:xfrm>
            <a:off x="4688955" y="1009652"/>
            <a:ext cx="27203402" cy="13106400"/>
          </a:xfrm>
          <a:prstGeom prst="rect">
            <a:avLst/>
          </a:prstGeom>
          <a:noFill/>
          <a:ln>
            <a:noFill/>
          </a:ln>
        </p:spPr>
      </p:sp>
      <p:sp>
        <p:nvSpPr>
          <p:cNvPr id="15" name="Google Shape;15;p11"/>
          <p:cNvSpPr txBox="1">
            <a:spLocks noGrp="1"/>
          </p:cNvSpPr>
          <p:nvPr>
            <p:ph type="title"/>
          </p:nvPr>
        </p:nvSpPr>
        <p:spPr>
          <a:xfrm>
            <a:off x="952500" y="14173202"/>
            <a:ext cx="34671000" cy="3009900"/>
          </a:xfrm>
          <a:prstGeom prst="rect">
            <a:avLst/>
          </a:prstGeom>
          <a:noFill/>
          <a:ln>
            <a:noFill/>
          </a:ln>
        </p:spPr>
        <p:txBody>
          <a:bodyPr spcFirstLastPara="1" wrap="square" lIns="50800" tIns="50800" rIns="50800" bIns="50800" anchor="b"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16" name="Google Shape;16;p11"/>
          <p:cNvSpPr txBox="1">
            <a:spLocks noGrp="1"/>
          </p:cNvSpPr>
          <p:nvPr>
            <p:ph type="body" idx="1"/>
          </p:nvPr>
        </p:nvSpPr>
        <p:spPr>
          <a:xfrm>
            <a:off x="952500" y="17278351"/>
            <a:ext cx="34671000" cy="2381250"/>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000000"/>
              </a:buClr>
              <a:buSzPts val="6600"/>
              <a:buFont typeface="Helvetica Neue Light"/>
              <a:buNone/>
              <a:defRPr sz="6600"/>
            </a:lvl1pPr>
            <a:lvl2pPr marL="914400" lvl="1" indent="-228600" algn="ctr">
              <a:lnSpc>
                <a:spcPct val="100000"/>
              </a:lnSpc>
              <a:spcBef>
                <a:spcPts val="0"/>
              </a:spcBef>
              <a:spcAft>
                <a:spcPts val="0"/>
              </a:spcAft>
              <a:buClr>
                <a:srgbClr val="000000"/>
              </a:buClr>
              <a:buSzPts val="6600"/>
              <a:buFont typeface="Helvetica Neue Light"/>
              <a:buNone/>
              <a:defRPr sz="6600"/>
            </a:lvl2pPr>
            <a:lvl3pPr marL="1371600" lvl="2" indent="-228600" algn="ctr">
              <a:lnSpc>
                <a:spcPct val="100000"/>
              </a:lnSpc>
              <a:spcBef>
                <a:spcPts val="0"/>
              </a:spcBef>
              <a:spcAft>
                <a:spcPts val="0"/>
              </a:spcAft>
              <a:buClr>
                <a:srgbClr val="000000"/>
              </a:buClr>
              <a:buSzPts val="6600"/>
              <a:buFont typeface="Helvetica Neue Light"/>
              <a:buNone/>
              <a:defRPr sz="6600"/>
            </a:lvl3pPr>
            <a:lvl4pPr marL="1828800" lvl="3" indent="-228600" algn="ctr">
              <a:lnSpc>
                <a:spcPct val="100000"/>
              </a:lnSpc>
              <a:spcBef>
                <a:spcPts val="0"/>
              </a:spcBef>
              <a:spcAft>
                <a:spcPts val="0"/>
              </a:spcAft>
              <a:buClr>
                <a:srgbClr val="000000"/>
              </a:buClr>
              <a:buSzPts val="6600"/>
              <a:buFont typeface="Helvetica Neue Light"/>
              <a:buNone/>
              <a:defRPr sz="6600"/>
            </a:lvl4pPr>
            <a:lvl5pPr marL="2286000" lvl="4" indent="-228600" algn="ctr">
              <a:lnSpc>
                <a:spcPct val="100000"/>
              </a:lnSpc>
              <a:spcBef>
                <a:spcPts val="0"/>
              </a:spcBef>
              <a:spcAft>
                <a:spcPts val="0"/>
              </a:spcAft>
              <a:buClr>
                <a:srgbClr val="000000"/>
              </a:buClr>
              <a:buSzPts val="6600"/>
              <a:buFont typeface="Helvetica Neue Light"/>
              <a:buNone/>
              <a:defRPr sz="6600"/>
            </a:lvl5pPr>
            <a:lvl6pPr marL="2743200" lvl="5" indent="-314325" algn="l">
              <a:lnSpc>
                <a:spcPct val="100000"/>
              </a:lnSpc>
              <a:spcBef>
                <a:spcPts val="8850"/>
              </a:spcBef>
              <a:spcAft>
                <a:spcPts val="0"/>
              </a:spcAft>
              <a:buClr>
                <a:srgbClr val="000000"/>
              </a:buClr>
              <a:buSzPts val="1350"/>
              <a:buChar char="•"/>
              <a:defRPr/>
            </a:lvl6pPr>
            <a:lvl7pPr marL="3200400" lvl="6" indent="-314325" algn="l">
              <a:lnSpc>
                <a:spcPct val="100000"/>
              </a:lnSpc>
              <a:spcBef>
                <a:spcPts val="8850"/>
              </a:spcBef>
              <a:spcAft>
                <a:spcPts val="0"/>
              </a:spcAft>
              <a:buClr>
                <a:srgbClr val="000000"/>
              </a:buClr>
              <a:buSzPts val="1350"/>
              <a:buChar char="•"/>
              <a:defRPr/>
            </a:lvl7pPr>
            <a:lvl8pPr marL="3657600" lvl="7" indent="-314325" algn="l">
              <a:lnSpc>
                <a:spcPct val="100000"/>
              </a:lnSpc>
              <a:spcBef>
                <a:spcPts val="8850"/>
              </a:spcBef>
              <a:spcAft>
                <a:spcPts val="0"/>
              </a:spcAft>
              <a:buClr>
                <a:srgbClr val="000000"/>
              </a:buClr>
              <a:buSzPts val="1350"/>
              <a:buChar char="•"/>
              <a:defRPr/>
            </a:lvl8pPr>
            <a:lvl9pPr marL="4114800" lvl="8" indent="-314325" algn="l">
              <a:lnSpc>
                <a:spcPct val="100000"/>
              </a:lnSpc>
              <a:spcBef>
                <a:spcPts val="8850"/>
              </a:spcBef>
              <a:spcAft>
                <a:spcPts val="0"/>
              </a:spcAft>
              <a:buClr>
                <a:srgbClr val="000000"/>
              </a:buClr>
              <a:buSzPts val="1350"/>
              <a:buChar char="•"/>
              <a:defRPr/>
            </a:lvl9pPr>
          </a:lstStyle>
          <a:p>
            <a:endParaRPr/>
          </a:p>
        </p:txBody>
      </p:sp>
      <p:sp>
        <p:nvSpPr>
          <p:cNvPr id="17" name="Google Shape;17;p11"/>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3600"/>
              <a:buFont typeface="Helvetica Neue Light"/>
              <a:buNone/>
              <a:defRPr sz="3600"/>
            </a:lvl1pPr>
            <a:lvl2pPr marL="0" lvl="1" indent="0" algn="ctr">
              <a:lnSpc>
                <a:spcPct val="100000"/>
              </a:lnSpc>
              <a:spcBef>
                <a:spcPts val="0"/>
              </a:spcBef>
              <a:spcAft>
                <a:spcPts val="0"/>
              </a:spcAft>
              <a:buClr>
                <a:srgbClr val="000000"/>
              </a:buClr>
              <a:buSzPts val="3600"/>
              <a:buFont typeface="Helvetica Neue Light"/>
              <a:buNone/>
              <a:defRPr sz="3600"/>
            </a:lvl2pPr>
            <a:lvl3pPr marL="0" lvl="2" indent="0" algn="ctr">
              <a:lnSpc>
                <a:spcPct val="100000"/>
              </a:lnSpc>
              <a:spcBef>
                <a:spcPts val="0"/>
              </a:spcBef>
              <a:spcAft>
                <a:spcPts val="0"/>
              </a:spcAft>
              <a:buClr>
                <a:srgbClr val="000000"/>
              </a:buClr>
              <a:buSzPts val="3600"/>
              <a:buFont typeface="Helvetica Neue Light"/>
              <a:buNone/>
              <a:defRPr sz="3600"/>
            </a:lvl3pPr>
            <a:lvl4pPr marL="0" lvl="3" indent="0" algn="ctr">
              <a:lnSpc>
                <a:spcPct val="100000"/>
              </a:lnSpc>
              <a:spcBef>
                <a:spcPts val="0"/>
              </a:spcBef>
              <a:spcAft>
                <a:spcPts val="0"/>
              </a:spcAft>
              <a:buClr>
                <a:srgbClr val="000000"/>
              </a:buClr>
              <a:buSzPts val="3600"/>
              <a:buFont typeface="Helvetica Neue Light"/>
              <a:buNone/>
              <a:defRPr sz="3600"/>
            </a:lvl4pPr>
            <a:lvl5pPr marL="0" lvl="4" indent="0" algn="ctr">
              <a:lnSpc>
                <a:spcPct val="100000"/>
              </a:lnSpc>
              <a:spcBef>
                <a:spcPts val="0"/>
              </a:spcBef>
              <a:spcAft>
                <a:spcPts val="0"/>
              </a:spcAft>
              <a:buClr>
                <a:srgbClr val="000000"/>
              </a:buClr>
              <a:buSzPts val="3600"/>
              <a:buFont typeface="Helvetica Neue Light"/>
              <a:buNone/>
              <a:defRPr sz="3600"/>
            </a:lvl5pPr>
            <a:lvl6pPr marL="0" lvl="5" indent="0" algn="ctr">
              <a:lnSpc>
                <a:spcPct val="100000"/>
              </a:lnSpc>
              <a:spcBef>
                <a:spcPts val="0"/>
              </a:spcBef>
              <a:spcAft>
                <a:spcPts val="0"/>
              </a:spcAft>
              <a:buClr>
                <a:srgbClr val="000000"/>
              </a:buClr>
              <a:buSzPts val="3600"/>
              <a:buFont typeface="Helvetica Neue Light"/>
              <a:buNone/>
              <a:defRPr sz="3600"/>
            </a:lvl6pPr>
            <a:lvl7pPr marL="0" lvl="6" indent="0" algn="ctr">
              <a:lnSpc>
                <a:spcPct val="100000"/>
              </a:lnSpc>
              <a:spcBef>
                <a:spcPts val="0"/>
              </a:spcBef>
              <a:spcAft>
                <a:spcPts val="0"/>
              </a:spcAft>
              <a:buClr>
                <a:srgbClr val="000000"/>
              </a:buClr>
              <a:buSzPts val="3600"/>
              <a:buFont typeface="Helvetica Neue Light"/>
              <a:buNone/>
              <a:defRPr sz="3600"/>
            </a:lvl7pPr>
            <a:lvl8pPr marL="0" lvl="7" indent="0" algn="ctr">
              <a:lnSpc>
                <a:spcPct val="100000"/>
              </a:lnSpc>
              <a:spcBef>
                <a:spcPts val="0"/>
              </a:spcBef>
              <a:spcAft>
                <a:spcPts val="0"/>
              </a:spcAft>
              <a:buClr>
                <a:srgbClr val="000000"/>
              </a:buClr>
              <a:buSzPts val="3600"/>
              <a:buFont typeface="Helvetica Neue Light"/>
              <a:buNone/>
              <a:defRPr sz="3600"/>
            </a:lvl8pPr>
            <a:lvl9pPr marL="0" lvl="8" indent="0" algn="ctr">
              <a:lnSpc>
                <a:spcPct val="100000"/>
              </a:lnSpc>
              <a:spcBef>
                <a:spcPts val="0"/>
              </a:spcBef>
              <a:spcAft>
                <a:spcPts val="0"/>
              </a:spcAft>
              <a:buClr>
                <a:srgbClr val="000000"/>
              </a:buClr>
              <a:buSzPts val="3600"/>
              <a:buFont typeface="Helvetica Neue Light"/>
              <a:buNone/>
              <a:defRPr sz="36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8"/>
        <p:cNvGrpSpPr/>
        <p:nvPr/>
      </p:nvGrpSpPr>
      <p:grpSpPr>
        <a:xfrm>
          <a:off x="0" y="0"/>
          <a:ext cx="0" cy="0"/>
          <a:chOff x="0" y="0"/>
          <a:chExt cx="0" cy="0"/>
        </a:xfrm>
      </p:grpSpPr>
      <p:sp>
        <p:nvSpPr>
          <p:cNvPr id="19" name="Google Shape;19;p12"/>
          <p:cNvSpPr txBox="1">
            <a:spLocks noGrp="1"/>
          </p:cNvSpPr>
          <p:nvPr>
            <p:ph type="title"/>
          </p:nvPr>
        </p:nvSpPr>
        <p:spPr>
          <a:xfrm>
            <a:off x="2667000" y="6800852"/>
            <a:ext cx="31242000" cy="69723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20" name="Google Shape;20;p12"/>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3600"/>
              <a:buFont typeface="Helvetica Neue Light"/>
              <a:buNone/>
              <a:defRPr sz="3600"/>
            </a:lvl1pPr>
            <a:lvl2pPr marL="0" lvl="1" indent="0" algn="ctr">
              <a:lnSpc>
                <a:spcPct val="100000"/>
              </a:lnSpc>
              <a:spcBef>
                <a:spcPts val="0"/>
              </a:spcBef>
              <a:spcAft>
                <a:spcPts val="0"/>
              </a:spcAft>
              <a:buClr>
                <a:srgbClr val="000000"/>
              </a:buClr>
              <a:buSzPts val="3600"/>
              <a:buFont typeface="Helvetica Neue Light"/>
              <a:buNone/>
              <a:defRPr sz="3600"/>
            </a:lvl2pPr>
            <a:lvl3pPr marL="0" lvl="2" indent="0" algn="ctr">
              <a:lnSpc>
                <a:spcPct val="100000"/>
              </a:lnSpc>
              <a:spcBef>
                <a:spcPts val="0"/>
              </a:spcBef>
              <a:spcAft>
                <a:spcPts val="0"/>
              </a:spcAft>
              <a:buClr>
                <a:srgbClr val="000000"/>
              </a:buClr>
              <a:buSzPts val="3600"/>
              <a:buFont typeface="Helvetica Neue Light"/>
              <a:buNone/>
              <a:defRPr sz="3600"/>
            </a:lvl3pPr>
            <a:lvl4pPr marL="0" lvl="3" indent="0" algn="ctr">
              <a:lnSpc>
                <a:spcPct val="100000"/>
              </a:lnSpc>
              <a:spcBef>
                <a:spcPts val="0"/>
              </a:spcBef>
              <a:spcAft>
                <a:spcPts val="0"/>
              </a:spcAft>
              <a:buClr>
                <a:srgbClr val="000000"/>
              </a:buClr>
              <a:buSzPts val="3600"/>
              <a:buFont typeface="Helvetica Neue Light"/>
              <a:buNone/>
              <a:defRPr sz="3600"/>
            </a:lvl4pPr>
            <a:lvl5pPr marL="0" lvl="4" indent="0" algn="ctr">
              <a:lnSpc>
                <a:spcPct val="100000"/>
              </a:lnSpc>
              <a:spcBef>
                <a:spcPts val="0"/>
              </a:spcBef>
              <a:spcAft>
                <a:spcPts val="0"/>
              </a:spcAft>
              <a:buClr>
                <a:srgbClr val="000000"/>
              </a:buClr>
              <a:buSzPts val="3600"/>
              <a:buFont typeface="Helvetica Neue Light"/>
              <a:buNone/>
              <a:defRPr sz="3600"/>
            </a:lvl5pPr>
            <a:lvl6pPr marL="0" lvl="5" indent="0" algn="ctr">
              <a:lnSpc>
                <a:spcPct val="100000"/>
              </a:lnSpc>
              <a:spcBef>
                <a:spcPts val="0"/>
              </a:spcBef>
              <a:spcAft>
                <a:spcPts val="0"/>
              </a:spcAft>
              <a:buClr>
                <a:srgbClr val="000000"/>
              </a:buClr>
              <a:buSzPts val="3600"/>
              <a:buFont typeface="Helvetica Neue Light"/>
              <a:buNone/>
              <a:defRPr sz="3600"/>
            </a:lvl6pPr>
            <a:lvl7pPr marL="0" lvl="6" indent="0" algn="ctr">
              <a:lnSpc>
                <a:spcPct val="100000"/>
              </a:lnSpc>
              <a:spcBef>
                <a:spcPts val="0"/>
              </a:spcBef>
              <a:spcAft>
                <a:spcPts val="0"/>
              </a:spcAft>
              <a:buClr>
                <a:srgbClr val="000000"/>
              </a:buClr>
              <a:buSzPts val="3600"/>
              <a:buFont typeface="Helvetica Neue Light"/>
              <a:buNone/>
              <a:defRPr sz="3600"/>
            </a:lvl7pPr>
            <a:lvl8pPr marL="0" lvl="7" indent="0" algn="ctr">
              <a:lnSpc>
                <a:spcPct val="100000"/>
              </a:lnSpc>
              <a:spcBef>
                <a:spcPts val="0"/>
              </a:spcBef>
              <a:spcAft>
                <a:spcPts val="0"/>
              </a:spcAft>
              <a:buClr>
                <a:srgbClr val="000000"/>
              </a:buClr>
              <a:buSzPts val="3600"/>
              <a:buFont typeface="Helvetica Neue Light"/>
              <a:buNone/>
              <a:defRPr sz="3600"/>
            </a:lvl8pPr>
            <a:lvl9pPr marL="0" lvl="8" indent="0" algn="ctr">
              <a:lnSpc>
                <a:spcPct val="100000"/>
              </a:lnSpc>
              <a:spcBef>
                <a:spcPts val="0"/>
              </a:spcBef>
              <a:spcAft>
                <a:spcPts val="0"/>
              </a:spcAft>
              <a:buClr>
                <a:srgbClr val="000000"/>
              </a:buClr>
              <a:buSzPts val="3600"/>
              <a:buFont typeface="Helvetica Neue Light"/>
              <a:buNone/>
              <a:defRPr sz="36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21"/>
        <p:cNvGrpSpPr/>
        <p:nvPr/>
      </p:nvGrpSpPr>
      <p:grpSpPr>
        <a:xfrm>
          <a:off x="0" y="0"/>
          <a:ext cx="0" cy="0"/>
          <a:chOff x="0" y="0"/>
          <a:chExt cx="0" cy="0"/>
        </a:xfrm>
      </p:grpSpPr>
      <p:sp>
        <p:nvSpPr>
          <p:cNvPr id="22" name="Google Shape;22;p13"/>
          <p:cNvSpPr>
            <a:spLocks noGrp="1"/>
          </p:cNvSpPr>
          <p:nvPr>
            <p:ph type="pic" idx="2"/>
          </p:nvPr>
        </p:nvSpPr>
        <p:spPr>
          <a:xfrm>
            <a:off x="19748973" y="1657352"/>
            <a:ext cx="14287502" cy="17259300"/>
          </a:xfrm>
          <a:prstGeom prst="rect">
            <a:avLst/>
          </a:prstGeom>
          <a:noFill/>
          <a:ln>
            <a:noFill/>
          </a:ln>
        </p:spPr>
      </p:sp>
      <p:sp>
        <p:nvSpPr>
          <p:cNvPr id="23" name="Google Shape;23;p13"/>
          <p:cNvSpPr txBox="1">
            <a:spLocks noGrp="1"/>
          </p:cNvSpPr>
          <p:nvPr>
            <p:ph type="title"/>
          </p:nvPr>
        </p:nvSpPr>
        <p:spPr>
          <a:xfrm>
            <a:off x="2476503" y="1657350"/>
            <a:ext cx="15335250" cy="8420100"/>
          </a:xfrm>
          <a:prstGeom prst="rect">
            <a:avLst/>
          </a:prstGeom>
          <a:noFill/>
          <a:ln>
            <a:noFill/>
          </a:ln>
        </p:spPr>
        <p:txBody>
          <a:bodyPr spcFirstLastPara="1" wrap="square" lIns="50800" tIns="50800" rIns="50800" bIns="50800" anchor="b" anchorCtr="0">
            <a:normAutofit/>
          </a:bodyPr>
          <a:lstStyle>
            <a:lvl1pPr lvl="0" algn="ctr">
              <a:lnSpc>
                <a:spcPct val="100000"/>
              </a:lnSpc>
              <a:spcBef>
                <a:spcPts val="0"/>
              </a:spcBef>
              <a:spcAft>
                <a:spcPts val="0"/>
              </a:spcAft>
              <a:buClr>
                <a:srgbClr val="000000"/>
              </a:buClr>
              <a:buSzPts val="12598"/>
              <a:buFont typeface="Helvetica Neue Light"/>
              <a:buNone/>
              <a:defRPr sz="12598"/>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24" name="Google Shape;24;p13"/>
          <p:cNvSpPr txBox="1">
            <a:spLocks noGrp="1"/>
          </p:cNvSpPr>
          <p:nvPr>
            <p:ph type="body" idx="1"/>
          </p:nvPr>
        </p:nvSpPr>
        <p:spPr>
          <a:xfrm>
            <a:off x="2476503" y="10267950"/>
            <a:ext cx="15335250" cy="8648700"/>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000000"/>
              </a:buClr>
              <a:buSzPts val="6600"/>
              <a:buFont typeface="Helvetica Neue Light"/>
              <a:buNone/>
              <a:defRPr sz="6600"/>
            </a:lvl1pPr>
            <a:lvl2pPr marL="914400" lvl="1" indent="-228600" algn="ctr">
              <a:lnSpc>
                <a:spcPct val="100000"/>
              </a:lnSpc>
              <a:spcBef>
                <a:spcPts val="0"/>
              </a:spcBef>
              <a:spcAft>
                <a:spcPts val="0"/>
              </a:spcAft>
              <a:buClr>
                <a:srgbClr val="000000"/>
              </a:buClr>
              <a:buSzPts val="6600"/>
              <a:buFont typeface="Helvetica Neue Light"/>
              <a:buNone/>
              <a:defRPr sz="6600"/>
            </a:lvl2pPr>
            <a:lvl3pPr marL="1371600" lvl="2" indent="-228600" algn="ctr">
              <a:lnSpc>
                <a:spcPct val="100000"/>
              </a:lnSpc>
              <a:spcBef>
                <a:spcPts val="0"/>
              </a:spcBef>
              <a:spcAft>
                <a:spcPts val="0"/>
              </a:spcAft>
              <a:buClr>
                <a:srgbClr val="000000"/>
              </a:buClr>
              <a:buSzPts val="6600"/>
              <a:buFont typeface="Helvetica Neue Light"/>
              <a:buNone/>
              <a:defRPr sz="6600"/>
            </a:lvl3pPr>
            <a:lvl4pPr marL="1828800" lvl="3" indent="-228600" algn="ctr">
              <a:lnSpc>
                <a:spcPct val="100000"/>
              </a:lnSpc>
              <a:spcBef>
                <a:spcPts val="0"/>
              </a:spcBef>
              <a:spcAft>
                <a:spcPts val="0"/>
              </a:spcAft>
              <a:buClr>
                <a:srgbClr val="000000"/>
              </a:buClr>
              <a:buSzPts val="6600"/>
              <a:buFont typeface="Helvetica Neue Light"/>
              <a:buNone/>
              <a:defRPr sz="6600"/>
            </a:lvl4pPr>
            <a:lvl5pPr marL="2286000" lvl="4" indent="-228600" algn="ctr">
              <a:lnSpc>
                <a:spcPct val="100000"/>
              </a:lnSpc>
              <a:spcBef>
                <a:spcPts val="0"/>
              </a:spcBef>
              <a:spcAft>
                <a:spcPts val="0"/>
              </a:spcAft>
              <a:buClr>
                <a:srgbClr val="000000"/>
              </a:buClr>
              <a:buSzPts val="6600"/>
              <a:buFont typeface="Helvetica Neue Light"/>
              <a:buNone/>
              <a:defRPr sz="6600"/>
            </a:lvl5pPr>
            <a:lvl6pPr marL="2743200" lvl="5" indent="-314325" algn="l">
              <a:lnSpc>
                <a:spcPct val="100000"/>
              </a:lnSpc>
              <a:spcBef>
                <a:spcPts val="8850"/>
              </a:spcBef>
              <a:spcAft>
                <a:spcPts val="0"/>
              </a:spcAft>
              <a:buClr>
                <a:srgbClr val="000000"/>
              </a:buClr>
              <a:buSzPts val="1350"/>
              <a:buChar char="•"/>
              <a:defRPr/>
            </a:lvl6pPr>
            <a:lvl7pPr marL="3200400" lvl="6" indent="-314325" algn="l">
              <a:lnSpc>
                <a:spcPct val="100000"/>
              </a:lnSpc>
              <a:spcBef>
                <a:spcPts val="8850"/>
              </a:spcBef>
              <a:spcAft>
                <a:spcPts val="0"/>
              </a:spcAft>
              <a:buClr>
                <a:srgbClr val="000000"/>
              </a:buClr>
              <a:buSzPts val="1350"/>
              <a:buChar char="•"/>
              <a:defRPr/>
            </a:lvl7pPr>
            <a:lvl8pPr marL="3657600" lvl="7" indent="-314325" algn="l">
              <a:lnSpc>
                <a:spcPct val="100000"/>
              </a:lnSpc>
              <a:spcBef>
                <a:spcPts val="8850"/>
              </a:spcBef>
              <a:spcAft>
                <a:spcPts val="0"/>
              </a:spcAft>
              <a:buClr>
                <a:srgbClr val="000000"/>
              </a:buClr>
              <a:buSzPts val="1350"/>
              <a:buChar char="•"/>
              <a:defRPr/>
            </a:lvl8pPr>
            <a:lvl9pPr marL="4114800" lvl="8" indent="-314325" algn="l">
              <a:lnSpc>
                <a:spcPct val="100000"/>
              </a:lnSpc>
              <a:spcBef>
                <a:spcPts val="8850"/>
              </a:spcBef>
              <a:spcAft>
                <a:spcPts val="0"/>
              </a:spcAft>
              <a:buClr>
                <a:srgbClr val="000000"/>
              </a:buClr>
              <a:buSzPts val="1350"/>
              <a:buChar char="•"/>
              <a:defRPr/>
            </a:lvl9pPr>
          </a:lstStyle>
          <a:p>
            <a:endParaRPr/>
          </a:p>
        </p:txBody>
      </p:sp>
      <p:sp>
        <p:nvSpPr>
          <p:cNvPr id="25" name="Google Shape;25;p13"/>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3600"/>
              <a:buFont typeface="Helvetica Neue Light"/>
              <a:buNone/>
              <a:defRPr sz="3600"/>
            </a:lvl1pPr>
            <a:lvl2pPr marL="0" lvl="1" indent="0" algn="ctr">
              <a:lnSpc>
                <a:spcPct val="100000"/>
              </a:lnSpc>
              <a:spcBef>
                <a:spcPts val="0"/>
              </a:spcBef>
              <a:spcAft>
                <a:spcPts val="0"/>
              </a:spcAft>
              <a:buClr>
                <a:srgbClr val="000000"/>
              </a:buClr>
              <a:buSzPts val="3600"/>
              <a:buFont typeface="Helvetica Neue Light"/>
              <a:buNone/>
              <a:defRPr sz="3600"/>
            </a:lvl2pPr>
            <a:lvl3pPr marL="0" lvl="2" indent="0" algn="ctr">
              <a:lnSpc>
                <a:spcPct val="100000"/>
              </a:lnSpc>
              <a:spcBef>
                <a:spcPts val="0"/>
              </a:spcBef>
              <a:spcAft>
                <a:spcPts val="0"/>
              </a:spcAft>
              <a:buClr>
                <a:srgbClr val="000000"/>
              </a:buClr>
              <a:buSzPts val="3600"/>
              <a:buFont typeface="Helvetica Neue Light"/>
              <a:buNone/>
              <a:defRPr sz="3600"/>
            </a:lvl3pPr>
            <a:lvl4pPr marL="0" lvl="3" indent="0" algn="ctr">
              <a:lnSpc>
                <a:spcPct val="100000"/>
              </a:lnSpc>
              <a:spcBef>
                <a:spcPts val="0"/>
              </a:spcBef>
              <a:spcAft>
                <a:spcPts val="0"/>
              </a:spcAft>
              <a:buClr>
                <a:srgbClr val="000000"/>
              </a:buClr>
              <a:buSzPts val="3600"/>
              <a:buFont typeface="Helvetica Neue Light"/>
              <a:buNone/>
              <a:defRPr sz="3600"/>
            </a:lvl4pPr>
            <a:lvl5pPr marL="0" lvl="4" indent="0" algn="ctr">
              <a:lnSpc>
                <a:spcPct val="100000"/>
              </a:lnSpc>
              <a:spcBef>
                <a:spcPts val="0"/>
              </a:spcBef>
              <a:spcAft>
                <a:spcPts val="0"/>
              </a:spcAft>
              <a:buClr>
                <a:srgbClr val="000000"/>
              </a:buClr>
              <a:buSzPts val="3600"/>
              <a:buFont typeface="Helvetica Neue Light"/>
              <a:buNone/>
              <a:defRPr sz="3600"/>
            </a:lvl5pPr>
            <a:lvl6pPr marL="0" lvl="5" indent="0" algn="ctr">
              <a:lnSpc>
                <a:spcPct val="100000"/>
              </a:lnSpc>
              <a:spcBef>
                <a:spcPts val="0"/>
              </a:spcBef>
              <a:spcAft>
                <a:spcPts val="0"/>
              </a:spcAft>
              <a:buClr>
                <a:srgbClr val="000000"/>
              </a:buClr>
              <a:buSzPts val="3600"/>
              <a:buFont typeface="Helvetica Neue Light"/>
              <a:buNone/>
              <a:defRPr sz="3600"/>
            </a:lvl6pPr>
            <a:lvl7pPr marL="0" lvl="6" indent="0" algn="ctr">
              <a:lnSpc>
                <a:spcPct val="100000"/>
              </a:lnSpc>
              <a:spcBef>
                <a:spcPts val="0"/>
              </a:spcBef>
              <a:spcAft>
                <a:spcPts val="0"/>
              </a:spcAft>
              <a:buClr>
                <a:srgbClr val="000000"/>
              </a:buClr>
              <a:buSzPts val="3600"/>
              <a:buFont typeface="Helvetica Neue Light"/>
              <a:buNone/>
              <a:defRPr sz="3600"/>
            </a:lvl7pPr>
            <a:lvl8pPr marL="0" lvl="7" indent="0" algn="ctr">
              <a:lnSpc>
                <a:spcPct val="100000"/>
              </a:lnSpc>
              <a:spcBef>
                <a:spcPts val="0"/>
              </a:spcBef>
              <a:spcAft>
                <a:spcPts val="0"/>
              </a:spcAft>
              <a:buClr>
                <a:srgbClr val="000000"/>
              </a:buClr>
              <a:buSzPts val="3600"/>
              <a:buFont typeface="Helvetica Neue Light"/>
              <a:buNone/>
              <a:defRPr sz="3600"/>
            </a:lvl8pPr>
            <a:lvl9pPr marL="0" lvl="8" indent="0" algn="ctr">
              <a:lnSpc>
                <a:spcPct val="100000"/>
              </a:lnSpc>
              <a:spcBef>
                <a:spcPts val="0"/>
              </a:spcBef>
              <a:spcAft>
                <a:spcPts val="0"/>
              </a:spcAft>
              <a:buClr>
                <a:srgbClr val="000000"/>
              </a:buClr>
              <a:buSzPts val="3600"/>
              <a:buFont typeface="Helvetica Neue Light"/>
              <a:buNone/>
              <a:defRPr sz="36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26"/>
        <p:cNvGrpSpPr/>
        <p:nvPr/>
      </p:nvGrpSpPr>
      <p:grpSpPr>
        <a:xfrm>
          <a:off x="0" y="0"/>
          <a:ext cx="0" cy="0"/>
          <a:chOff x="0" y="0"/>
          <a:chExt cx="0" cy="0"/>
        </a:xfrm>
      </p:grpSpPr>
      <p:sp>
        <p:nvSpPr>
          <p:cNvPr id="27" name="Google Shape;27;p14"/>
          <p:cNvSpPr txBox="1">
            <a:spLocks noGrp="1"/>
          </p:cNvSpPr>
          <p:nvPr>
            <p:ph type="title"/>
          </p:nvPr>
        </p:nvSpPr>
        <p:spPr>
          <a:xfrm>
            <a:off x="2533650" y="1428750"/>
            <a:ext cx="31508700" cy="3429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28" name="Google Shape;28;p14"/>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3600"/>
              <a:buFont typeface="Helvetica Neue Light"/>
              <a:buNone/>
              <a:defRPr sz="3600"/>
            </a:lvl1pPr>
            <a:lvl2pPr marL="0" lvl="1" indent="0" algn="ctr">
              <a:lnSpc>
                <a:spcPct val="100000"/>
              </a:lnSpc>
              <a:spcBef>
                <a:spcPts val="0"/>
              </a:spcBef>
              <a:spcAft>
                <a:spcPts val="0"/>
              </a:spcAft>
              <a:buClr>
                <a:srgbClr val="000000"/>
              </a:buClr>
              <a:buSzPts val="3600"/>
              <a:buFont typeface="Helvetica Neue Light"/>
              <a:buNone/>
              <a:defRPr sz="3600"/>
            </a:lvl2pPr>
            <a:lvl3pPr marL="0" lvl="2" indent="0" algn="ctr">
              <a:lnSpc>
                <a:spcPct val="100000"/>
              </a:lnSpc>
              <a:spcBef>
                <a:spcPts val="0"/>
              </a:spcBef>
              <a:spcAft>
                <a:spcPts val="0"/>
              </a:spcAft>
              <a:buClr>
                <a:srgbClr val="000000"/>
              </a:buClr>
              <a:buSzPts val="3600"/>
              <a:buFont typeface="Helvetica Neue Light"/>
              <a:buNone/>
              <a:defRPr sz="3600"/>
            </a:lvl3pPr>
            <a:lvl4pPr marL="0" lvl="3" indent="0" algn="ctr">
              <a:lnSpc>
                <a:spcPct val="100000"/>
              </a:lnSpc>
              <a:spcBef>
                <a:spcPts val="0"/>
              </a:spcBef>
              <a:spcAft>
                <a:spcPts val="0"/>
              </a:spcAft>
              <a:buClr>
                <a:srgbClr val="000000"/>
              </a:buClr>
              <a:buSzPts val="3600"/>
              <a:buFont typeface="Helvetica Neue Light"/>
              <a:buNone/>
              <a:defRPr sz="3600"/>
            </a:lvl4pPr>
            <a:lvl5pPr marL="0" lvl="4" indent="0" algn="ctr">
              <a:lnSpc>
                <a:spcPct val="100000"/>
              </a:lnSpc>
              <a:spcBef>
                <a:spcPts val="0"/>
              </a:spcBef>
              <a:spcAft>
                <a:spcPts val="0"/>
              </a:spcAft>
              <a:buClr>
                <a:srgbClr val="000000"/>
              </a:buClr>
              <a:buSzPts val="3600"/>
              <a:buFont typeface="Helvetica Neue Light"/>
              <a:buNone/>
              <a:defRPr sz="3600"/>
            </a:lvl5pPr>
            <a:lvl6pPr marL="0" lvl="5" indent="0" algn="ctr">
              <a:lnSpc>
                <a:spcPct val="100000"/>
              </a:lnSpc>
              <a:spcBef>
                <a:spcPts val="0"/>
              </a:spcBef>
              <a:spcAft>
                <a:spcPts val="0"/>
              </a:spcAft>
              <a:buClr>
                <a:srgbClr val="000000"/>
              </a:buClr>
              <a:buSzPts val="3600"/>
              <a:buFont typeface="Helvetica Neue Light"/>
              <a:buNone/>
              <a:defRPr sz="3600"/>
            </a:lvl6pPr>
            <a:lvl7pPr marL="0" lvl="6" indent="0" algn="ctr">
              <a:lnSpc>
                <a:spcPct val="100000"/>
              </a:lnSpc>
              <a:spcBef>
                <a:spcPts val="0"/>
              </a:spcBef>
              <a:spcAft>
                <a:spcPts val="0"/>
              </a:spcAft>
              <a:buClr>
                <a:srgbClr val="000000"/>
              </a:buClr>
              <a:buSzPts val="3600"/>
              <a:buFont typeface="Helvetica Neue Light"/>
              <a:buNone/>
              <a:defRPr sz="3600"/>
            </a:lvl7pPr>
            <a:lvl8pPr marL="0" lvl="7" indent="0" algn="ctr">
              <a:lnSpc>
                <a:spcPct val="100000"/>
              </a:lnSpc>
              <a:spcBef>
                <a:spcPts val="0"/>
              </a:spcBef>
              <a:spcAft>
                <a:spcPts val="0"/>
              </a:spcAft>
              <a:buClr>
                <a:srgbClr val="000000"/>
              </a:buClr>
              <a:buSzPts val="3600"/>
              <a:buFont typeface="Helvetica Neue Light"/>
              <a:buNone/>
              <a:defRPr sz="3600"/>
            </a:lvl8pPr>
            <a:lvl9pPr marL="0" lvl="8" indent="0" algn="ctr">
              <a:lnSpc>
                <a:spcPct val="100000"/>
              </a:lnSpc>
              <a:spcBef>
                <a:spcPts val="0"/>
              </a:spcBef>
              <a:spcAft>
                <a:spcPts val="0"/>
              </a:spcAft>
              <a:buClr>
                <a:srgbClr val="000000"/>
              </a:buClr>
              <a:buSzPts val="3600"/>
              <a:buFont typeface="Helvetica Neue Light"/>
              <a:buNone/>
              <a:defRPr sz="36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29"/>
        <p:cNvGrpSpPr/>
        <p:nvPr/>
      </p:nvGrpSpPr>
      <p:grpSpPr>
        <a:xfrm>
          <a:off x="0" y="0"/>
          <a:ext cx="0" cy="0"/>
          <a:chOff x="0" y="0"/>
          <a:chExt cx="0" cy="0"/>
        </a:xfrm>
      </p:grpSpPr>
      <p:sp>
        <p:nvSpPr>
          <p:cNvPr id="30" name="Google Shape;30;p15"/>
          <p:cNvSpPr>
            <a:spLocks noGrp="1"/>
          </p:cNvSpPr>
          <p:nvPr>
            <p:ph type="pic" idx="2"/>
          </p:nvPr>
        </p:nvSpPr>
        <p:spPr>
          <a:xfrm>
            <a:off x="19754850" y="4857753"/>
            <a:ext cx="14287500" cy="13811250"/>
          </a:xfrm>
          <a:prstGeom prst="rect">
            <a:avLst/>
          </a:prstGeom>
          <a:noFill/>
          <a:ln>
            <a:noFill/>
          </a:ln>
        </p:spPr>
      </p:sp>
      <p:sp>
        <p:nvSpPr>
          <p:cNvPr id="31" name="Google Shape;31;p15"/>
          <p:cNvSpPr txBox="1">
            <a:spLocks noGrp="1"/>
          </p:cNvSpPr>
          <p:nvPr>
            <p:ph type="title"/>
          </p:nvPr>
        </p:nvSpPr>
        <p:spPr>
          <a:xfrm>
            <a:off x="2533650" y="1428750"/>
            <a:ext cx="31508700" cy="3429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32" name="Google Shape;32;p15"/>
          <p:cNvSpPr txBox="1">
            <a:spLocks noGrp="1"/>
          </p:cNvSpPr>
          <p:nvPr>
            <p:ph type="body" idx="1"/>
          </p:nvPr>
        </p:nvSpPr>
        <p:spPr>
          <a:xfrm>
            <a:off x="2533650" y="4857753"/>
            <a:ext cx="15011400" cy="13811250"/>
          </a:xfrm>
          <a:prstGeom prst="rect">
            <a:avLst/>
          </a:prstGeom>
          <a:noFill/>
          <a:ln>
            <a:noFill/>
          </a:ln>
        </p:spPr>
        <p:txBody>
          <a:bodyPr spcFirstLastPara="1" wrap="square" lIns="50800" tIns="50800" rIns="50800" bIns="50800" anchor="ctr" anchorCtr="0">
            <a:normAutofit/>
          </a:bodyPr>
          <a:lstStyle>
            <a:lvl1pPr marL="457200" lvl="0" indent="-550068" algn="l">
              <a:lnSpc>
                <a:spcPct val="100000"/>
              </a:lnSpc>
              <a:spcBef>
                <a:spcPts val="6750"/>
              </a:spcBef>
              <a:spcAft>
                <a:spcPts val="0"/>
              </a:spcAft>
              <a:buClr>
                <a:srgbClr val="000000"/>
              </a:buClr>
              <a:buSzPts val="5063"/>
              <a:buFont typeface="Helvetica Neue Light"/>
              <a:buChar char="•"/>
              <a:defRPr sz="6750"/>
            </a:lvl1pPr>
            <a:lvl2pPr marL="914400" lvl="1" indent="-550068" algn="l">
              <a:lnSpc>
                <a:spcPct val="100000"/>
              </a:lnSpc>
              <a:spcBef>
                <a:spcPts val="6750"/>
              </a:spcBef>
              <a:spcAft>
                <a:spcPts val="0"/>
              </a:spcAft>
              <a:buClr>
                <a:srgbClr val="000000"/>
              </a:buClr>
              <a:buSzPts val="5063"/>
              <a:buFont typeface="Helvetica Neue Light"/>
              <a:buChar char="•"/>
              <a:defRPr sz="6750"/>
            </a:lvl2pPr>
            <a:lvl3pPr marL="1371600" lvl="2" indent="-550068" algn="l">
              <a:lnSpc>
                <a:spcPct val="100000"/>
              </a:lnSpc>
              <a:spcBef>
                <a:spcPts val="6750"/>
              </a:spcBef>
              <a:spcAft>
                <a:spcPts val="0"/>
              </a:spcAft>
              <a:buClr>
                <a:srgbClr val="000000"/>
              </a:buClr>
              <a:buSzPts val="5063"/>
              <a:buFont typeface="Helvetica Neue Light"/>
              <a:buChar char="•"/>
              <a:defRPr sz="6750"/>
            </a:lvl3pPr>
            <a:lvl4pPr marL="1828800" lvl="3" indent="-550068" algn="l">
              <a:lnSpc>
                <a:spcPct val="100000"/>
              </a:lnSpc>
              <a:spcBef>
                <a:spcPts val="6750"/>
              </a:spcBef>
              <a:spcAft>
                <a:spcPts val="0"/>
              </a:spcAft>
              <a:buClr>
                <a:srgbClr val="000000"/>
              </a:buClr>
              <a:buSzPts val="5063"/>
              <a:buFont typeface="Helvetica Neue Light"/>
              <a:buChar char="•"/>
              <a:defRPr sz="6750"/>
            </a:lvl4pPr>
            <a:lvl5pPr marL="2286000" lvl="4" indent="-550068" algn="l">
              <a:lnSpc>
                <a:spcPct val="100000"/>
              </a:lnSpc>
              <a:spcBef>
                <a:spcPts val="6750"/>
              </a:spcBef>
              <a:spcAft>
                <a:spcPts val="0"/>
              </a:spcAft>
              <a:buClr>
                <a:srgbClr val="000000"/>
              </a:buClr>
              <a:buSzPts val="5063"/>
              <a:buFont typeface="Helvetica Neue Light"/>
              <a:buChar char="•"/>
              <a:defRPr sz="6750"/>
            </a:lvl5pPr>
            <a:lvl6pPr marL="2743200" lvl="5" indent="-314325" algn="l">
              <a:lnSpc>
                <a:spcPct val="100000"/>
              </a:lnSpc>
              <a:spcBef>
                <a:spcPts val="8850"/>
              </a:spcBef>
              <a:spcAft>
                <a:spcPts val="0"/>
              </a:spcAft>
              <a:buClr>
                <a:srgbClr val="000000"/>
              </a:buClr>
              <a:buSzPts val="1350"/>
              <a:buChar char="•"/>
              <a:defRPr/>
            </a:lvl6pPr>
            <a:lvl7pPr marL="3200400" lvl="6" indent="-314325" algn="l">
              <a:lnSpc>
                <a:spcPct val="100000"/>
              </a:lnSpc>
              <a:spcBef>
                <a:spcPts val="8850"/>
              </a:spcBef>
              <a:spcAft>
                <a:spcPts val="0"/>
              </a:spcAft>
              <a:buClr>
                <a:srgbClr val="000000"/>
              </a:buClr>
              <a:buSzPts val="1350"/>
              <a:buChar char="•"/>
              <a:defRPr/>
            </a:lvl7pPr>
            <a:lvl8pPr marL="3657600" lvl="7" indent="-314325" algn="l">
              <a:lnSpc>
                <a:spcPct val="100000"/>
              </a:lnSpc>
              <a:spcBef>
                <a:spcPts val="8850"/>
              </a:spcBef>
              <a:spcAft>
                <a:spcPts val="0"/>
              </a:spcAft>
              <a:buClr>
                <a:srgbClr val="000000"/>
              </a:buClr>
              <a:buSzPts val="1350"/>
              <a:buChar char="•"/>
              <a:defRPr/>
            </a:lvl8pPr>
            <a:lvl9pPr marL="4114800" lvl="8" indent="-314325" algn="l">
              <a:lnSpc>
                <a:spcPct val="100000"/>
              </a:lnSpc>
              <a:spcBef>
                <a:spcPts val="8850"/>
              </a:spcBef>
              <a:spcAft>
                <a:spcPts val="0"/>
              </a:spcAft>
              <a:buClr>
                <a:srgbClr val="000000"/>
              </a:buClr>
              <a:buSzPts val="1350"/>
              <a:buChar char="•"/>
              <a:defRPr/>
            </a:lvl9pPr>
          </a:lstStyle>
          <a:p>
            <a:endParaRPr/>
          </a:p>
        </p:txBody>
      </p:sp>
      <p:sp>
        <p:nvSpPr>
          <p:cNvPr id="33" name="Google Shape;33;p15"/>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3600"/>
              <a:buFont typeface="Helvetica Neue Light"/>
              <a:buNone/>
              <a:defRPr sz="3600"/>
            </a:lvl1pPr>
            <a:lvl2pPr marL="0" lvl="1" indent="0" algn="ctr">
              <a:lnSpc>
                <a:spcPct val="100000"/>
              </a:lnSpc>
              <a:spcBef>
                <a:spcPts val="0"/>
              </a:spcBef>
              <a:spcAft>
                <a:spcPts val="0"/>
              </a:spcAft>
              <a:buClr>
                <a:srgbClr val="000000"/>
              </a:buClr>
              <a:buSzPts val="3600"/>
              <a:buFont typeface="Helvetica Neue Light"/>
              <a:buNone/>
              <a:defRPr sz="3600"/>
            </a:lvl2pPr>
            <a:lvl3pPr marL="0" lvl="2" indent="0" algn="ctr">
              <a:lnSpc>
                <a:spcPct val="100000"/>
              </a:lnSpc>
              <a:spcBef>
                <a:spcPts val="0"/>
              </a:spcBef>
              <a:spcAft>
                <a:spcPts val="0"/>
              </a:spcAft>
              <a:buClr>
                <a:srgbClr val="000000"/>
              </a:buClr>
              <a:buSzPts val="3600"/>
              <a:buFont typeface="Helvetica Neue Light"/>
              <a:buNone/>
              <a:defRPr sz="3600"/>
            </a:lvl3pPr>
            <a:lvl4pPr marL="0" lvl="3" indent="0" algn="ctr">
              <a:lnSpc>
                <a:spcPct val="100000"/>
              </a:lnSpc>
              <a:spcBef>
                <a:spcPts val="0"/>
              </a:spcBef>
              <a:spcAft>
                <a:spcPts val="0"/>
              </a:spcAft>
              <a:buClr>
                <a:srgbClr val="000000"/>
              </a:buClr>
              <a:buSzPts val="3600"/>
              <a:buFont typeface="Helvetica Neue Light"/>
              <a:buNone/>
              <a:defRPr sz="3600"/>
            </a:lvl4pPr>
            <a:lvl5pPr marL="0" lvl="4" indent="0" algn="ctr">
              <a:lnSpc>
                <a:spcPct val="100000"/>
              </a:lnSpc>
              <a:spcBef>
                <a:spcPts val="0"/>
              </a:spcBef>
              <a:spcAft>
                <a:spcPts val="0"/>
              </a:spcAft>
              <a:buClr>
                <a:srgbClr val="000000"/>
              </a:buClr>
              <a:buSzPts val="3600"/>
              <a:buFont typeface="Helvetica Neue Light"/>
              <a:buNone/>
              <a:defRPr sz="3600"/>
            </a:lvl5pPr>
            <a:lvl6pPr marL="0" lvl="5" indent="0" algn="ctr">
              <a:lnSpc>
                <a:spcPct val="100000"/>
              </a:lnSpc>
              <a:spcBef>
                <a:spcPts val="0"/>
              </a:spcBef>
              <a:spcAft>
                <a:spcPts val="0"/>
              </a:spcAft>
              <a:buClr>
                <a:srgbClr val="000000"/>
              </a:buClr>
              <a:buSzPts val="3600"/>
              <a:buFont typeface="Helvetica Neue Light"/>
              <a:buNone/>
              <a:defRPr sz="3600"/>
            </a:lvl6pPr>
            <a:lvl7pPr marL="0" lvl="6" indent="0" algn="ctr">
              <a:lnSpc>
                <a:spcPct val="100000"/>
              </a:lnSpc>
              <a:spcBef>
                <a:spcPts val="0"/>
              </a:spcBef>
              <a:spcAft>
                <a:spcPts val="0"/>
              </a:spcAft>
              <a:buClr>
                <a:srgbClr val="000000"/>
              </a:buClr>
              <a:buSzPts val="3600"/>
              <a:buFont typeface="Helvetica Neue Light"/>
              <a:buNone/>
              <a:defRPr sz="3600"/>
            </a:lvl7pPr>
            <a:lvl8pPr marL="0" lvl="7" indent="0" algn="ctr">
              <a:lnSpc>
                <a:spcPct val="100000"/>
              </a:lnSpc>
              <a:spcBef>
                <a:spcPts val="0"/>
              </a:spcBef>
              <a:spcAft>
                <a:spcPts val="0"/>
              </a:spcAft>
              <a:buClr>
                <a:srgbClr val="000000"/>
              </a:buClr>
              <a:buSzPts val="3600"/>
              <a:buFont typeface="Helvetica Neue Light"/>
              <a:buNone/>
              <a:defRPr sz="3600"/>
            </a:lvl8pPr>
            <a:lvl9pPr marL="0" lvl="8" indent="0" algn="ctr">
              <a:lnSpc>
                <a:spcPct val="100000"/>
              </a:lnSpc>
              <a:spcBef>
                <a:spcPts val="0"/>
              </a:spcBef>
              <a:spcAft>
                <a:spcPts val="0"/>
              </a:spcAft>
              <a:buClr>
                <a:srgbClr val="000000"/>
              </a:buClr>
              <a:buSzPts val="3600"/>
              <a:buFont typeface="Helvetica Neue Light"/>
              <a:buNone/>
              <a:defRPr sz="36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34"/>
        <p:cNvGrpSpPr/>
        <p:nvPr/>
      </p:nvGrpSpPr>
      <p:grpSpPr>
        <a:xfrm>
          <a:off x="0" y="0"/>
          <a:ext cx="0" cy="0"/>
          <a:chOff x="0" y="0"/>
          <a:chExt cx="0" cy="0"/>
        </a:xfrm>
      </p:grpSpPr>
      <p:sp>
        <p:nvSpPr>
          <p:cNvPr id="35" name="Google Shape;35;p16"/>
          <p:cNvSpPr txBox="1">
            <a:spLocks noGrp="1"/>
          </p:cNvSpPr>
          <p:nvPr>
            <p:ph type="body" idx="1"/>
          </p:nvPr>
        </p:nvSpPr>
        <p:spPr>
          <a:xfrm>
            <a:off x="2533650" y="2667001"/>
            <a:ext cx="31508700" cy="15220950"/>
          </a:xfrm>
          <a:prstGeom prst="rect">
            <a:avLst/>
          </a:prstGeom>
          <a:noFill/>
          <a:ln>
            <a:noFill/>
          </a:ln>
        </p:spPr>
        <p:txBody>
          <a:bodyPr spcFirstLastPara="1" wrap="square" lIns="50800" tIns="50800" rIns="50800" bIns="50800" anchor="ctr" anchorCtr="0">
            <a:normAutofit/>
          </a:bodyPr>
          <a:lstStyle>
            <a:lvl1pPr marL="457200" lvl="0" indent="-314325" algn="l">
              <a:lnSpc>
                <a:spcPct val="100000"/>
              </a:lnSpc>
              <a:spcBef>
                <a:spcPts val="8850"/>
              </a:spcBef>
              <a:spcAft>
                <a:spcPts val="0"/>
              </a:spcAft>
              <a:buClr>
                <a:srgbClr val="000000"/>
              </a:buClr>
              <a:buSzPts val="1350"/>
              <a:buChar char="•"/>
              <a:defRPr/>
            </a:lvl1pPr>
            <a:lvl2pPr marL="914400" lvl="1" indent="-314325" algn="l">
              <a:lnSpc>
                <a:spcPct val="100000"/>
              </a:lnSpc>
              <a:spcBef>
                <a:spcPts val="8850"/>
              </a:spcBef>
              <a:spcAft>
                <a:spcPts val="0"/>
              </a:spcAft>
              <a:buClr>
                <a:srgbClr val="000000"/>
              </a:buClr>
              <a:buSzPts val="1350"/>
              <a:buChar char="•"/>
              <a:defRPr/>
            </a:lvl2pPr>
            <a:lvl3pPr marL="1371600" lvl="2" indent="-314325" algn="l">
              <a:lnSpc>
                <a:spcPct val="100000"/>
              </a:lnSpc>
              <a:spcBef>
                <a:spcPts val="8850"/>
              </a:spcBef>
              <a:spcAft>
                <a:spcPts val="0"/>
              </a:spcAft>
              <a:buClr>
                <a:srgbClr val="000000"/>
              </a:buClr>
              <a:buSzPts val="1350"/>
              <a:buChar char="•"/>
              <a:defRPr/>
            </a:lvl3pPr>
            <a:lvl4pPr marL="1828800" lvl="3" indent="-314325" algn="l">
              <a:lnSpc>
                <a:spcPct val="100000"/>
              </a:lnSpc>
              <a:spcBef>
                <a:spcPts val="8850"/>
              </a:spcBef>
              <a:spcAft>
                <a:spcPts val="0"/>
              </a:spcAft>
              <a:buClr>
                <a:srgbClr val="000000"/>
              </a:buClr>
              <a:buSzPts val="1350"/>
              <a:buChar char="•"/>
              <a:defRPr/>
            </a:lvl4pPr>
            <a:lvl5pPr marL="2286000" lvl="4" indent="-314325" algn="l">
              <a:lnSpc>
                <a:spcPct val="100000"/>
              </a:lnSpc>
              <a:spcBef>
                <a:spcPts val="8850"/>
              </a:spcBef>
              <a:spcAft>
                <a:spcPts val="0"/>
              </a:spcAft>
              <a:buClr>
                <a:srgbClr val="000000"/>
              </a:buClr>
              <a:buSzPts val="1350"/>
              <a:buChar char="•"/>
              <a:defRPr/>
            </a:lvl5pPr>
            <a:lvl6pPr marL="2743200" lvl="5" indent="-314325" algn="l">
              <a:lnSpc>
                <a:spcPct val="100000"/>
              </a:lnSpc>
              <a:spcBef>
                <a:spcPts val="8850"/>
              </a:spcBef>
              <a:spcAft>
                <a:spcPts val="0"/>
              </a:spcAft>
              <a:buClr>
                <a:srgbClr val="000000"/>
              </a:buClr>
              <a:buSzPts val="1350"/>
              <a:buChar char="•"/>
              <a:defRPr/>
            </a:lvl6pPr>
            <a:lvl7pPr marL="3200400" lvl="6" indent="-314325" algn="l">
              <a:lnSpc>
                <a:spcPct val="100000"/>
              </a:lnSpc>
              <a:spcBef>
                <a:spcPts val="8850"/>
              </a:spcBef>
              <a:spcAft>
                <a:spcPts val="0"/>
              </a:spcAft>
              <a:buClr>
                <a:srgbClr val="000000"/>
              </a:buClr>
              <a:buSzPts val="1350"/>
              <a:buChar char="•"/>
              <a:defRPr/>
            </a:lvl7pPr>
            <a:lvl8pPr marL="3657600" lvl="7" indent="-314325" algn="l">
              <a:lnSpc>
                <a:spcPct val="100000"/>
              </a:lnSpc>
              <a:spcBef>
                <a:spcPts val="8850"/>
              </a:spcBef>
              <a:spcAft>
                <a:spcPts val="0"/>
              </a:spcAft>
              <a:buClr>
                <a:srgbClr val="000000"/>
              </a:buClr>
              <a:buSzPts val="1350"/>
              <a:buChar char="•"/>
              <a:defRPr/>
            </a:lvl8pPr>
            <a:lvl9pPr marL="4114800" lvl="8" indent="-314325" algn="l">
              <a:lnSpc>
                <a:spcPct val="100000"/>
              </a:lnSpc>
              <a:spcBef>
                <a:spcPts val="8850"/>
              </a:spcBef>
              <a:spcAft>
                <a:spcPts val="0"/>
              </a:spcAft>
              <a:buClr>
                <a:srgbClr val="000000"/>
              </a:buClr>
              <a:buSzPts val="1350"/>
              <a:buChar char="•"/>
              <a:defRPr/>
            </a:lvl9pPr>
          </a:lstStyle>
          <a:p>
            <a:endParaRPr/>
          </a:p>
        </p:txBody>
      </p:sp>
      <p:sp>
        <p:nvSpPr>
          <p:cNvPr id="36" name="Google Shape;36;p16"/>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3600"/>
              <a:buFont typeface="Helvetica Neue Light"/>
              <a:buNone/>
              <a:defRPr sz="3600"/>
            </a:lvl1pPr>
            <a:lvl2pPr marL="0" lvl="1" indent="0" algn="ctr">
              <a:lnSpc>
                <a:spcPct val="100000"/>
              </a:lnSpc>
              <a:spcBef>
                <a:spcPts val="0"/>
              </a:spcBef>
              <a:spcAft>
                <a:spcPts val="0"/>
              </a:spcAft>
              <a:buClr>
                <a:srgbClr val="000000"/>
              </a:buClr>
              <a:buSzPts val="3600"/>
              <a:buFont typeface="Helvetica Neue Light"/>
              <a:buNone/>
              <a:defRPr sz="3600"/>
            </a:lvl2pPr>
            <a:lvl3pPr marL="0" lvl="2" indent="0" algn="ctr">
              <a:lnSpc>
                <a:spcPct val="100000"/>
              </a:lnSpc>
              <a:spcBef>
                <a:spcPts val="0"/>
              </a:spcBef>
              <a:spcAft>
                <a:spcPts val="0"/>
              </a:spcAft>
              <a:buClr>
                <a:srgbClr val="000000"/>
              </a:buClr>
              <a:buSzPts val="3600"/>
              <a:buFont typeface="Helvetica Neue Light"/>
              <a:buNone/>
              <a:defRPr sz="3600"/>
            </a:lvl3pPr>
            <a:lvl4pPr marL="0" lvl="3" indent="0" algn="ctr">
              <a:lnSpc>
                <a:spcPct val="100000"/>
              </a:lnSpc>
              <a:spcBef>
                <a:spcPts val="0"/>
              </a:spcBef>
              <a:spcAft>
                <a:spcPts val="0"/>
              </a:spcAft>
              <a:buClr>
                <a:srgbClr val="000000"/>
              </a:buClr>
              <a:buSzPts val="3600"/>
              <a:buFont typeface="Helvetica Neue Light"/>
              <a:buNone/>
              <a:defRPr sz="3600"/>
            </a:lvl4pPr>
            <a:lvl5pPr marL="0" lvl="4" indent="0" algn="ctr">
              <a:lnSpc>
                <a:spcPct val="100000"/>
              </a:lnSpc>
              <a:spcBef>
                <a:spcPts val="0"/>
              </a:spcBef>
              <a:spcAft>
                <a:spcPts val="0"/>
              </a:spcAft>
              <a:buClr>
                <a:srgbClr val="000000"/>
              </a:buClr>
              <a:buSzPts val="3600"/>
              <a:buFont typeface="Helvetica Neue Light"/>
              <a:buNone/>
              <a:defRPr sz="3600"/>
            </a:lvl5pPr>
            <a:lvl6pPr marL="0" lvl="5" indent="0" algn="ctr">
              <a:lnSpc>
                <a:spcPct val="100000"/>
              </a:lnSpc>
              <a:spcBef>
                <a:spcPts val="0"/>
              </a:spcBef>
              <a:spcAft>
                <a:spcPts val="0"/>
              </a:spcAft>
              <a:buClr>
                <a:srgbClr val="000000"/>
              </a:buClr>
              <a:buSzPts val="3600"/>
              <a:buFont typeface="Helvetica Neue Light"/>
              <a:buNone/>
              <a:defRPr sz="3600"/>
            </a:lvl6pPr>
            <a:lvl7pPr marL="0" lvl="6" indent="0" algn="ctr">
              <a:lnSpc>
                <a:spcPct val="100000"/>
              </a:lnSpc>
              <a:spcBef>
                <a:spcPts val="0"/>
              </a:spcBef>
              <a:spcAft>
                <a:spcPts val="0"/>
              </a:spcAft>
              <a:buClr>
                <a:srgbClr val="000000"/>
              </a:buClr>
              <a:buSzPts val="3600"/>
              <a:buFont typeface="Helvetica Neue Light"/>
              <a:buNone/>
              <a:defRPr sz="3600"/>
            </a:lvl7pPr>
            <a:lvl8pPr marL="0" lvl="7" indent="0" algn="ctr">
              <a:lnSpc>
                <a:spcPct val="100000"/>
              </a:lnSpc>
              <a:spcBef>
                <a:spcPts val="0"/>
              </a:spcBef>
              <a:spcAft>
                <a:spcPts val="0"/>
              </a:spcAft>
              <a:buClr>
                <a:srgbClr val="000000"/>
              </a:buClr>
              <a:buSzPts val="3600"/>
              <a:buFont typeface="Helvetica Neue Light"/>
              <a:buNone/>
              <a:defRPr sz="3600"/>
            </a:lvl8pPr>
            <a:lvl9pPr marL="0" lvl="8" indent="0" algn="ctr">
              <a:lnSpc>
                <a:spcPct val="100000"/>
              </a:lnSpc>
              <a:spcBef>
                <a:spcPts val="0"/>
              </a:spcBef>
              <a:spcAft>
                <a:spcPts val="0"/>
              </a:spcAft>
              <a:buClr>
                <a:srgbClr val="000000"/>
              </a:buClr>
              <a:buSzPts val="3600"/>
              <a:buFont typeface="Helvetica Neue Light"/>
              <a:buNone/>
              <a:defRPr sz="36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37"/>
        <p:cNvGrpSpPr/>
        <p:nvPr/>
      </p:nvGrpSpPr>
      <p:grpSpPr>
        <a:xfrm>
          <a:off x="0" y="0"/>
          <a:ext cx="0" cy="0"/>
          <a:chOff x="0" y="0"/>
          <a:chExt cx="0" cy="0"/>
        </a:xfrm>
      </p:grpSpPr>
      <p:sp>
        <p:nvSpPr>
          <p:cNvPr id="38" name="Google Shape;38;p17"/>
          <p:cNvSpPr>
            <a:spLocks noGrp="1"/>
          </p:cNvSpPr>
          <p:nvPr>
            <p:ph type="pic" idx="2"/>
          </p:nvPr>
        </p:nvSpPr>
        <p:spPr>
          <a:xfrm>
            <a:off x="23641053" y="10572751"/>
            <a:ext cx="11106150" cy="8324850"/>
          </a:xfrm>
          <a:prstGeom prst="rect">
            <a:avLst/>
          </a:prstGeom>
          <a:noFill/>
          <a:ln>
            <a:noFill/>
          </a:ln>
        </p:spPr>
      </p:sp>
      <p:sp>
        <p:nvSpPr>
          <p:cNvPr id="39" name="Google Shape;39;p17"/>
          <p:cNvSpPr>
            <a:spLocks noGrp="1"/>
          </p:cNvSpPr>
          <p:nvPr>
            <p:ph type="pic" idx="3"/>
          </p:nvPr>
        </p:nvSpPr>
        <p:spPr>
          <a:xfrm>
            <a:off x="23641053" y="1695451"/>
            <a:ext cx="11106150" cy="8324850"/>
          </a:xfrm>
          <a:prstGeom prst="rect">
            <a:avLst/>
          </a:prstGeom>
          <a:noFill/>
          <a:ln>
            <a:noFill/>
          </a:ln>
        </p:spPr>
      </p:sp>
      <p:sp>
        <p:nvSpPr>
          <p:cNvPr id="40" name="Google Shape;40;p17"/>
          <p:cNvSpPr>
            <a:spLocks noGrp="1"/>
          </p:cNvSpPr>
          <p:nvPr>
            <p:ph type="pic" idx="4"/>
          </p:nvPr>
        </p:nvSpPr>
        <p:spPr>
          <a:xfrm>
            <a:off x="1809750" y="1695451"/>
            <a:ext cx="21259800" cy="17202150"/>
          </a:xfrm>
          <a:prstGeom prst="rect">
            <a:avLst/>
          </a:prstGeom>
          <a:noFill/>
          <a:ln>
            <a:noFill/>
          </a:ln>
        </p:spPr>
      </p:sp>
      <p:sp>
        <p:nvSpPr>
          <p:cNvPr id="41" name="Google Shape;41;p17"/>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3600"/>
              <a:buFont typeface="Helvetica Neue Light"/>
              <a:buNone/>
              <a:defRPr sz="3600"/>
            </a:lvl1pPr>
            <a:lvl2pPr marL="0" lvl="1" indent="0" algn="ctr">
              <a:lnSpc>
                <a:spcPct val="100000"/>
              </a:lnSpc>
              <a:spcBef>
                <a:spcPts val="0"/>
              </a:spcBef>
              <a:spcAft>
                <a:spcPts val="0"/>
              </a:spcAft>
              <a:buClr>
                <a:srgbClr val="000000"/>
              </a:buClr>
              <a:buSzPts val="3600"/>
              <a:buFont typeface="Helvetica Neue Light"/>
              <a:buNone/>
              <a:defRPr sz="3600"/>
            </a:lvl2pPr>
            <a:lvl3pPr marL="0" lvl="2" indent="0" algn="ctr">
              <a:lnSpc>
                <a:spcPct val="100000"/>
              </a:lnSpc>
              <a:spcBef>
                <a:spcPts val="0"/>
              </a:spcBef>
              <a:spcAft>
                <a:spcPts val="0"/>
              </a:spcAft>
              <a:buClr>
                <a:srgbClr val="000000"/>
              </a:buClr>
              <a:buSzPts val="3600"/>
              <a:buFont typeface="Helvetica Neue Light"/>
              <a:buNone/>
              <a:defRPr sz="3600"/>
            </a:lvl3pPr>
            <a:lvl4pPr marL="0" lvl="3" indent="0" algn="ctr">
              <a:lnSpc>
                <a:spcPct val="100000"/>
              </a:lnSpc>
              <a:spcBef>
                <a:spcPts val="0"/>
              </a:spcBef>
              <a:spcAft>
                <a:spcPts val="0"/>
              </a:spcAft>
              <a:buClr>
                <a:srgbClr val="000000"/>
              </a:buClr>
              <a:buSzPts val="3600"/>
              <a:buFont typeface="Helvetica Neue Light"/>
              <a:buNone/>
              <a:defRPr sz="3600"/>
            </a:lvl4pPr>
            <a:lvl5pPr marL="0" lvl="4" indent="0" algn="ctr">
              <a:lnSpc>
                <a:spcPct val="100000"/>
              </a:lnSpc>
              <a:spcBef>
                <a:spcPts val="0"/>
              </a:spcBef>
              <a:spcAft>
                <a:spcPts val="0"/>
              </a:spcAft>
              <a:buClr>
                <a:srgbClr val="000000"/>
              </a:buClr>
              <a:buSzPts val="3600"/>
              <a:buFont typeface="Helvetica Neue Light"/>
              <a:buNone/>
              <a:defRPr sz="3600"/>
            </a:lvl5pPr>
            <a:lvl6pPr marL="0" lvl="5" indent="0" algn="ctr">
              <a:lnSpc>
                <a:spcPct val="100000"/>
              </a:lnSpc>
              <a:spcBef>
                <a:spcPts val="0"/>
              </a:spcBef>
              <a:spcAft>
                <a:spcPts val="0"/>
              </a:spcAft>
              <a:buClr>
                <a:srgbClr val="000000"/>
              </a:buClr>
              <a:buSzPts val="3600"/>
              <a:buFont typeface="Helvetica Neue Light"/>
              <a:buNone/>
              <a:defRPr sz="3600"/>
            </a:lvl6pPr>
            <a:lvl7pPr marL="0" lvl="6" indent="0" algn="ctr">
              <a:lnSpc>
                <a:spcPct val="100000"/>
              </a:lnSpc>
              <a:spcBef>
                <a:spcPts val="0"/>
              </a:spcBef>
              <a:spcAft>
                <a:spcPts val="0"/>
              </a:spcAft>
              <a:buClr>
                <a:srgbClr val="000000"/>
              </a:buClr>
              <a:buSzPts val="3600"/>
              <a:buFont typeface="Helvetica Neue Light"/>
              <a:buNone/>
              <a:defRPr sz="3600"/>
            </a:lvl7pPr>
            <a:lvl8pPr marL="0" lvl="7" indent="0" algn="ctr">
              <a:lnSpc>
                <a:spcPct val="100000"/>
              </a:lnSpc>
              <a:spcBef>
                <a:spcPts val="0"/>
              </a:spcBef>
              <a:spcAft>
                <a:spcPts val="0"/>
              </a:spcAft>
              <a:buClr>
                <a:srgbClr val="000000"/>
              </a:buClr>
              <a:buSzPts val="3600"/>
              <a:buFont typeface="Helvetica Neue Light"/>
              <a:buNone/>
              <a:defRPr sz="3600"/>
            </a:lvl8pPr>
            <a:lvl9pPr marL="0" lvl="8" indent="0" algn="ctr">
              <a:lnSpc>
                <a:spcPct val="100000"/>
              </a:lnSpc>
              <a:spcBef>
                <a:spcPts val="0"/>
              </a:spcBef>
              <a:spcAft>
                <a:spcPts val="0"/>
              </a:spcAft>
              <a:buClr>
                <a:srgbClr val="000000"/>
              </a:buClr>
              <a:buSzPts val="3600"/>
              <a:buFont typeface="Helvetica Neue Light"/>
              <a:buNone/>
              <a:defRPr sz="36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42"/>
        <p:cNvGrpSpPr/>
        <p:nvPr/>
      </p:nvGrpSpPr>
      <p:grpSpPr>
        <a:xfrm>
          <a:off x="0" y="0"/>
          <a:ext cx="0" cy="0"/>
          <a:chOff x="0" y="0"/>
          <a:chExt cx="0" cy="0"/>
        </a:xfrm>
      </p:grpSpPr>
      <p:sp>
        <p:nvSpPr>
          <p:cNvPr id="43" name="Google Shape;43;p18"/>
          <p:cNvSpPr txBox="1">
            <a:spLocks noGrp="1"/>
          </p:cNvSpPr>
          <p:nvPr>
            <p:ph type="body" idx="1"/>
          </p:nvPr>
        </p:nvSpPr>
        <p:spPr>
          <a:xfrm>
            <a:off x="3581403" y="13430251"/>
            <a:ext cx="29432250" cy="979755"/>
          </a:xfrm>
          <a:prstGeom prst="rect">
            <a:avLst/>
          </a:prstGeom>
          <a:noFill/>
          <a:ln>
            <a:noFill/>
          </a:ln>
        </p:spPr>
        <p:txBody>
          <a:bodyPr spcFirstLastPara="1" wrap="square" lIns="50800" tIns="50800" rIns="50800" bIns="50800" anchor="t" anchorCtr="0">
            <a:spAutoFit/>
          </a:bodyPr>
          <a:lstStyle>
            <a:lvl1pPr marL="457200" lvl="0" indent="-228600" algn="ctr">
              <a:lnSpc>
                <a:spcPct val="100000"/>
              </a:lnSpc>
              <a:spcBef>
                <a:spcPts val="0"/>
              </a:spcBef>
              <a:spcAft>
                <a:spcPts val="0"/>
              </a:spcAft>
              <a:buClr>
                <a:srgbClr val="000000"/>
              </a:buClr>
              <a:buSzPts val="5700"/>
              <a:buFont typeface="Helvetica Neue"/>
              <a:buNone/>
              <a:defRPr sz="5700">
                <a:latin typeface="Helvetica Neue"/>
                <a:ea typeface="Helvetica Neue"/>
                <a:cs typeface="Helvetica Neue"/>
                <a:sym typeface="Helvetica Neue"/>
              </a:defRPr>
            </a:lvl1pPr>
            <a:lvl2pPr marL="914400" lvl="1" indent="-314325" algn="l">
              <a:lnSpc>
                <a:spcPct val="100000"/>
              </a:lnSpc>
              <a:spcBef>
                <a:spcPts val="8850"/>
              </a:spcBef>
              <a:spcAft>
                <a:spcPts val="0"/>
              </a:spcAft>
              <a:buClr>
                <a:srgbClr val="000000"/>
              </a:buClr>
              <a:buSzPts val="1350"/>
              <a:buChar char="•"/>
              <a:defRPr/>
            </a:lvl2pPr>
            <a:lvl3pPr marL="1371600" lvl="2" indent="-314325" algn="l">
              <a:lnSpc>
                <a:spcPct val="100000"/>
              </a:lnSpc>
              <a:spcBef>
                <a:spcPts val="8850"/>
              </a:spcBef>
              <a:spcAft>
                <a:spcPts val="0"/>
              </a:spcAft>
              <a:buClr>
                <a:srgbClr val="000000"/>
              </a:buClr>
              <a:buSzPts val="1350"/>
              <a:buChar char="•"/>
              <a:defRPr/>
            </a:lvl3pPr>
            <a:lvl4pPr marL="1828800" lvl="3" indent="-314325" algn="l">
              <a:lnSpc>
                <a:spcPct val="100000"/>
              </a:lnSpc>
              <a:spcBef>
                <a:spcPts val="8850"/>
              </a:spcBef>
              <a:spcAft>
                <a:spcPts val="0"/>
              </a:spcAft>
              <a:buClr>
                <a:srgbClr val="000000"/>
              </a:buClr>
              <a:buSzPts val="1350"/>
              <a:buChar char="•"/>
              <a:defRPr/>
            </a:lvl4pPr>
            <a:lvl5pPr marL="2286000" lvl="4" indent="-314325" algn="l">
              <a:lnSpc>
                <a:spcPct val="100000"/>
              </a:lnSpc>
              <a:spcBef>
                <a:spcPts val="8850"/>
              </a:spcBef>
              <a:spcAft>
                <a:spcPts val="0"/>
              </a:spcAft>
              <a:buClr>
                <a:srgbClr val="000000"/>
              </a:buClr>
              <a:buSzPts val="1350"/>
              <a:buChar char="•"/>
              <a:defRPr/>
            </a:lvl5pPr>
            <a:lvl6pPr marL="2743200" lvl="5" indent="-314325" algn="l">
              <a:lnSpc>
                <a:spcPct val="100000"/>
              </a:lnSpc>
              <a:spcBef>
                <a:spcPts val="8850"/>
              </a:spcBef>
              <a:spcAft>
                <a:spcPts val="0"/>
              </a:spcAft>
              <a:buClr>
                <a:srgbClr val="000000"/>
              </a:buClr>
              <a:buSzPts val="1350"/>
              <a:buChar char="•"/>
              <a:defRPr/>
            </a:lvl6pPr>
            <a:lvl7pPr marL="3200400" lvl="6" indent="-314325" algn="l">
              <a:lnSpc>
                <a:spcPct val="100000"/>
              </a:lnSpc>
              <a:spcBef>
                <a:spcPts val="8850"/>
              </a:spcBef>
              <a:spcAft>
                <a:spcPts val="0"/>
              </a:spcAft>
              <a:buClr>
                <a:srgbClr val="000000"/>
              </a:buClr>
              <a:buSzPts val="1350"/>
              <a:buChar char="•"/>
              <a:defRPr/>
            </a:lvl7pPr>
            <a:lvl8pPr marL="3657600" lvl="7" indent="-314325" algn="l">
              <a:lnSpc>
                <a:spcPct val="100000"/>
              </a:lnSpc>
              <a:spcBef>
                <a:spcPts val="8850"/>
              </a:spcBef>
              <a:spcAft>
                <a:spcPts val="0"/>
              </a:spcAft>
              <a:buClr>
                <a:srgbClr val="000000"/>
              </a:buClr>
              <a:buSzPts val="1350"/>
              <a:buChar char="•"/>
              <a:defRPr/>
            </a:lvl8pPr>
            <a:lvl9pPr marL="4114800" lvl="8" indent="-314325" algn="l">
              <a:lnSpc>
                <a:spcPct val="100000"/>
              </a:lnSpc>
              <a:spcBef>
                <a:spcPts val="8850"/>
              </a:spcBef>
              <a:spcAft>
                <a:spcPts val="0"/>
              </a:spcAft>
              <a:buClr>
                <a:srgbClr val="000000"/>
              </a:buClr>
              <a:buSzPts val="1350"/>
              <a:buChar char="•"/>
              <a:defRPr/>
            </a:lvl9pPr>
          </a:lstStyle>
          <a:p>
            <a:endParaRPr/>
          </a:p>
        </p:txBody>
      </p:sp>
      <p:sp>
        <p:nvSpPr>
          <p:cNvPr id="44" name="Google Shape;44;p18"/>
          <p:cNvSpPr txBox="1">
            <a:spLocks noGrp="1"/>
          </p:cNvSpPr>
          <p:nvPr>
            <p:ph type="body" idx="2"/>
          </p:nvPr>
        </p:nvSpPr>
        <p:spPr>
          <a:xfrm>
            <a:off x="3581403" y="9083251"/>
            <a:ext cx="29432250" cy="1302601"/>
          </a:xfrm>
          <a:prstGeom prst="rect">
            <a:avLst/>
          </a:prstGeom>
          <a:noFill/>
          <a:ln>
            <a:noFill/>
          </a:ln>
        </p:spPr>
        <p:txBody>
          <a:bodyPr spcFirstLastPara="1" wrap="square" lIns="50800" tIns="50800" rIns="50800" bIns="50800" anchor="ctr" anchorCtr="0">
            <a:spAutoFit/>
          </a:bodyPr>
          <a:lstStyle>
            <a:lvl1pPr marL="457200" lvl="0" indent="-228600" algn="ctr">
              <a:lnSpc>
                <a:spcPct val="100000"/>
              </a:lnSpc>
              <a:spcBef>
                <a:spcPts val="0"/>
              </a:spcBef>
              <a:spcAft>
                <a:spcPts val="0"/>
              </a:spcAft>
              <a:buClr>
                <a:srgbClr val="000000"/>
              </a:buClr>
              <a:buSzPts val="1800"/>
              <a:buNone/>
              <a:defRPr/>
            </a:lvl1pPr>
            <a:lvl2pPr marL="914400" lvl="1" indent="-314325" algn="l">
              <a:lnSpc>
                <a:spcPct val="100000"/>
              </a:lnSpc>
              <a:spcBef>
                <a:spcPts val="8850"/>
              </a:spcBef>
              <a:spcAft>
                <a:spcPts val="0"/>
              </a:spcAft>
              <a:buClr>
                <a:srgbClr val="000000"/>
              </a:buClr>
              <a:buSzPts val="1350"/>
              <a:buChar char="•"/>
              <a:defRPr/>
            </a:lvl2pPr>
            <a:lvl3pPr marL="1371600" lvl="2" indent="-314325" algn="l">
              <a:lnSpc>
                <a:spcPct val="100000"/>
              </a:lnSpc>
              <a:spcBef>
                <a:spcPts val="8850"/>
              </a:spcBef>
              <a:spcAft>
                <a:spcPts val="0"/>
              </a:spcAft>
              <a:buClr>
                <a:srgbClr val="000000"/>
              </a:buClr>
              <a:buSzPts val="1350"/>
              <a:buChar char="•"/>
              <a:defRPr/>
            </a:lvl3pPr>
            <a:lvl4pPr marL="1828800" lvl="3" indent="-314325" algn="l">
              <a:lnSpc>
                <a:spcPct val="100000"/>
              </a:lnSpc>
              <a:spcBef>
                <a:spcPts val="8850"/>
              </a:spcBef>
              <a:spcAft>
                <a:spcPts val="0"/>
              </a:spcAft>
              <a:buClr>
                <a:srgbClr val="000000"/>
              </a:buClr>
              <a:buSzPts val="1350"/>
              <a:buChar char="•"/>
              <a:defRPr/>
            </a:lvl4pPr>
            <a:lvl5pPr marL="2286000" lvl="4" indent="-314325" algn="l">
              <a:lnSpc>
                <a:spcPct val="100000"/>
              </a:lnSpc>
              <a:spcBef>
                <a:spcPts val="8850"/>
              </a:spcBef>
              <a:spcAft>
                <a:spcPts val="0"/>
              </a:spcAft>
              <a:buClr>
                <a:srgbClr val="000000"/>
              </a:buClr>
              <a:buSzPts val="1350"/>
              <a:buChar char="•"/>
              <a:defRPr/>
            </a:lvl5pPr>
            <a:lvl6pPr marL="2743200" lvl="5" indent="-314325" algn="l">
              <a:lnSpc>
                <a:spcPct val="100000"/>
              </a:lnSpc>
              <a:spcBef>
                <a:spcPts val="8850"/>
              </a:spcBef>
              <a:spcAft>
                <a:spcPts val="0"/>
              </a:spcAft>
              <a:buClr>
                <a:srgbClr val="000000"/>
              </a:buClr>
              <a:buSzPts val="1350"/>
              <a:buChar char="•"/>
              <a:defRPr/>
            </a:lvl6pPr>
            <a:lvl7pPr marL="3200400" lvl="6" indent="-314325" algn="l">
              <a:lnSpc>
                <a:spcPct val="100000"/>
              </a:lnSpc>
              <a:spcBef>
                <a:spcPts val="8850"/>
              </a:spcBef>
              <a:spcAft>
                <a:spcPts val="0"/>
              </a:spcAft>
              <a:buClr>
                <a:srgbClr val="000000"/>
              </a:buClr>
              <a:buSzPts val="1350"/>
              <a:buChar char="•"/>
              <a:defRPr/>
            </a:lvl7pPr>
            <a:lvl8pPr marL="3657600" lvl="7" indent="-314325" algn="l">
              <a:lnSpc>
                <a:spcPct val="100000"/>
              </a:lnSpc>
              <a:spcBef>
                <a:spcPts val="8850"/>
              </a:spcBef>
              <a:spcAft>
                <a:spcPts val="0"/>
              </a:spcAft>
              <a:buClr>
                <a:srgbClr val="000000"/>
              </a:buClr>
              <a:buSzPts val="1350"/>
              <a:buChar char="•"/>
              <a:defRPr/>
            </a:lvl8pPr>
            <a:lvl9pPr marL="4114800" lvl="8" indent="-314325" algn="l">
              <a:lnSpc>
                <a:spcPct val="100000"/>
              </a:lnSpc>
              <a:spcBef>
                <a:spcPts val="8850"/>
              </a:spcBef>
              <a:spcAft>
                <a:spcPts val="0"/>
              </a:spcAft>
              <a:buClr>
                <a:srgbClr val="000000"/>
              </a:buClr>
              <a:buSzPts val="1350"/>
              <a:buChar char="•"/>
              <a:defRPr/>
            </a:lvl9pPr>
          </a:lstStyle>
          <a:p>
            <a:endParaRPr/>
          </a:p>
        </p:txBody>
      </p:sp>
      <p:sp>
        <p:nvSpPr>
          <p:cNvPr id="45" name="Google Shape;45;p18"/>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3600"/>
              <a:buFont typeface="Helvetica Neue Light"/>
              <a:buNone/>
              <a:defRPr sz="3600"/>
            </a:lvl1pPr>
            <a:lvl2pPr marL="0" lvl="1" indent="0" algn="ctr">
              <a:lnSpc>
                <a:spcPct val="100000"/>
              </a:lnSpc>
              <a:spcBef>
                <a:spcPts val="0"/>
              </a:spcBef>
              <a:spcAft>
                <a:spcPts val="0"/>
              </a:spcAft>
              <a:buClr>
                <a:srgbClr val="000000"/>
              </a:buClr>
              <a:buSzPts val="3600"/>
              <a:buFont typeface="Helvetica Neue Light"/>
              <a:buNone/>
              <a:defRPr sz="3600"/>
            </a:lvl2pPr>
            <a:lvl3pPr marL="0" lvl="2" indent="0" algn="ctr">
              <a:lnSpc>
                <a:spcPct val="100000"/>
              </a:lnSpc>
              <a:spcBef>
                <a:spcPts val="0"/>
              </a:spcBef>
              <a:spcAft>
                <a:spcPts val="0"/>
              </a:spcAft>
              <a:buClr>
                <a:srgbClr val="000000"/>
              </a:buClr>
              <a:buSzPts val="3600"/>
              <a:buFont typeface="Helvetica Neue Light"/>
              <a:buNone/>
              <a:defRPr sz="3600"/>
            </a:lvl3pPr>
            <a:lvl4pPr marL="0" lvl="3" indent="0" algn="ctr">
              <a:lnSpc>
                <a:spcPct val="100000"/>
              </a:lnSpc>
              <a:spcBef>
                <a:spcPts val="0"/>
              </a:spcBef>
              <a:spcAft>
                <a:spcPts val="0"/>
              </a:spcAft>
              <a:buClr>
                <a:srgbClr val="000000"/>
              </a:buClr>
              <a:buSzPts val="3600"/>
              <a:buFont typeface="Helvetica Neue Light"/>
              <a:buNone/>
              <a:defRPr sz="3600"/>
            </a:lvl4pPr>
            <a:lvl5pPr marL="0" lvl="4" indent="0" algn="ctr">
              <a:lnSpc>
                <a:spcPct val="100000"/>
              </a:lnSpc>
              <a:spcBef>
                <a:spcPts val="0"/>
              </a:spcBef>
              <a:spcAft>
                <a:spcPts val="0"/>
              </a:spcAft>
              <a:buClr>
                <a:srgbClr val="000000"/>
              </a:buClr>
              <a:buSzPts val="3600"/>
              <a:buFont typeface="Helvetica Neue Light"/>
              <a:buNone/>
              <a:defRPr sz="3600"/>
            </a:lvl5pPr>
            <a:lvl6pPr marL="0" lvl="5" indent="0" algn="ctr">
              <a:lnSpc>
                <a:spcPct val="100000"/>
              </a:lnSpc>
              <a:spcBef>
                <a:spcPts val="0"/>
              </a:spcBef>
              <a:spcAft>
                <a:spcPts val="0"/>
              </a:spcAft>
              <a:buClr>
                <a:srgbClr val="000000"/>
              </a:buClr>
              <a:buSzPts val="3600"/>
              <a:buFont typeface="Helvetica Neue Light"/>
              <a:buNone/>
              <a:defRPr sz="3600"/>
            </a:lvl6pPr>
            <a:lvl7pPr marL="0" lvl="6" indent="0" algn="ctr">
              <a:lnSpc>
                <a:spcPct val="100000"/>
              </a:lnSpc>
              <a:spcBef>
                <a:spcPts val="0"/>
              </a:spcBef>
              <a:spcAft>
                <a:spcPts val="0"/>
              </a:spcAft>
              <a:buClr>
                <a:srgbClr val="000000"/>
              </a:buClr>
              <a:buSzPts val="3600"/>
              <a:buFont typeface="Helvetica Neue Light"/>
              <a:buNone/>
              <a:defRPr sz="3600"/>
            </a:lvl7pPr>
            <a:lvl8pPr marL="0" lvl="7" indent="0" algn="ctr">
              <a:lnSpc>
                <a:spcPct val="100000"/>
              </a:lnSpc>
              <a:spcBef>
                <a:spcPts val="0"/>
              </a:spcBef>
              <a:spcAft>
                <a:spcPts val="0"/>
              </a:spcAft>
              <a:buClr>
                <a:srgbClr val="000000"/>
              </a:buClr>
              <a:buSzPts val="3600"/>
              <a:buFont typeface="Helvetica Neue Light"/>
              <a:buNone/>
              <a:defRPr sz="3600"/>
            </a:lvl8pPr>
            <a:lvl9pPr marL="0" lvl="8" indent="0" algn="ctr">
              <a:lnSpc>
                <a:spcPct val="100000"/>
              </a:lnSpc>
              <a:spcBef>
                <a:spcPts val="0"/>
              </a:spcBef>
              <a:spcAft>
                <a:spcPts val="0"/>
              </a:spcAft>
              <a:buClr>
                <a:srgbClr val="000000"/>
              </a:buClr>
              <a:buSzPts val="3600"/>
              <a:buFont typeface="Helvetica Neue Light"/>
              <a:buNone/>
              <a:defRPr sz="36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2533650" y="1428750"/>
            <a:ext cx="31508700" cy="3429000"/>
          </a:xfrm>
          <a:prstGeom prst="rect">
            <a:avLst/>
          </a:prstGeom>
          <a:noFill/>
          <a:ln>
            <a:noFill/>
          </a:ln>
        </p:spPr>
        <p:txBody>
          <a:bodyPr spcFirstLastPara="1" wrap="square" lIns="50800" tIns="50800" rIns="50800" bIns="50800" anchor="ctr" anchorCtr="0">
            <a:normAutofit/>
          </a:bodyPr>
          <a:lstStyle>
            <a:lvl1pPr marR="0" lvl="0" algn="ctr" rtl="0">
              <a:lnSpc>
                <a:spcPct val="100000"/>
              </a:lnSpc>
              <a:spcBef>
                <a:spcPts val="0"/>
              </a:spcBef>
              <a:spcAft>
                <a:spcPts val="0"/>
              </a:spcAft>
              <a:buClr>
                <a:srgbClr val="000000"/>
              </a:buClr>
              <a:buSzPts val="16800"/>
              <a:buFont typeface="Helvetica Neue Light"/>
              <a:buNone/>
              <a:defRPr sz="16800" b="0" i="0" u="none" strike="noStrike" cap="none">
                <a:solidFill>
                  <a:srgbClr val="000000"/>
                </a:solidFill>
                <a:latin typeface="Helvetica Neue Light"/>
                <a:ea typeface="Helvetica Neue Light"/>
                <a:cs typeface="Helvetica Neue Light"/>
                <a:sym typeface="Helvetica Neue Light"/>
              </a:defRPr>
            </a:lvl1pPr>
            <a:lvl2pPr marR="0" lvl="1" algn="ctr" rtl="0">
              <a:lnSpc>
                <a:spcPct val="100000"/>
              </a:lnSpc>
              <a:spcBef>
                <a:spcPts val="0"/>
              </a:spcBef>
              <a:spcAft>
                <a:spcPts val="0"/>
              </a:spcAft>
              <a:buClr>
                <a:srgbClr val="000000"/>
              </a:buClr>
              <a:buSzPts val="16800"/>
              <a:buFont typeface="Helvetica Neue Light"/>
              <a:buNone/>
              <a:defRPr sz="16800" b="0" i="0" u="none" strike="noStrike" cap="none">
                <a:solidFill>
                  <a:srgbClr val="000000"/>
                </a:solidFill>
                <a:latin typeface="Helvetica Neue Light"/>
                <a:ea typeface="Helvetica Neue Light"/>
                <a:cs typeface="Helvetica Neue Light"/>
                <a:sym typeface="Helvetica Neue Light"/>
              </a:defRPr>
            </a:lvl2pPr>
            <a:lvl3pPr marR="0" lvl="2" algn="ctr" rtl="0">
              <a:lnSpc>
                <a:spcPct val="100000"/>
              </a:lnSpc>
              <a:spcBef>
                <a:spcPts val="0"/>
              </a:spcBef>
              <a:spcAft>
                <a:spcPts val="0"/>
              </a:spcAft>
              <a:buClr>
                <a:srgbClr val="000000"/>
              </a:buClr>
              <a:buSzPts val="16800"/>
              <a:buFont typeface="Helvetica Neue Light"/>
              <a:buNone/>
              <a:defRPr sz="16800" b="0" i="0" u="none" strike="noStrike" cap="none">
                <a:solidFill>
                  <a:srgbClr val="000000"/>
                </a:solidFill>
                <a:latin typeface="Helvetica Neue Light"/>
                <a:ea typeface="Helvetica Neue Light"/>
                <a:cs typeface="Helvetica Neue Light"/>
                <a:sym typeface="Helvetica Neue Light"/>
              </a:defRPr>
            </a:lvl3pPr>
            <a:lvl4pPr marR="0" lvl="3" algn="ctr" rtl="0">
              <a:lnSpc>
                <a:spcPct val="100000"/>
              </a:lnSpc>
              <a:spcBef>
                <a:spcPts val="0"/>
              </a:spcBef>
              <a:spcAft>
                <a:spcPts val="0"/>
              </a:spcAft>
              <a:buClr>
                <a:srgbClr val="000000"/>
              </a:buClr>
              <a:buSzPts val="16800"/>
              <a:buFont typeface="Helvetica Neue Light"/>
              <a:buNone/>
              <a:defRPr sz="16800" b="0" i="0" u="none" strike="noStrike" cap="none">
                <a:solidFill>
                  <a:srgbClr val="000000"/>
                </a:solidFill>
                <a:latin typeface="Helvetica Neue Light"/>
                <a:ea typeface="Helvetica Neue Light"/>
                <a:cs typeface="Helvetica Neue Light"/>
                <a:sym typeface="Helvetica Neue Light"/>
              </a:defRPr>
            </a:lvl4pPr>
            <a:lvl5pPr marR="0" lvl="4" algn="ctr" rtl="0">
              <a:lnSpc>
                <a:spcPct val="100000"/>
              </a:lnSpc>
              <a:spcBef>
                <a:spcPts val="0"/>
              </a:spcBef>
              <a:spcAft>
                <a:spcPts val="0"/>
              </a:spcAft>
              <a:buClr>
                <a:srgbClr val="000000"/>
              </a:buClr>
              <a:buSzPts val="16800"/>
              <a:buFont typeface="Helvetica Neue Light"/>
              <a:buNone/>
              <a:defRPr sz="16800" b="0" i="0" u="none" strike="noStrike" cap="none">
                <a:solidFill>
                  <a:srgbClr val="000000"/>
                </a:solidFill>
                <a:latin typeface="Helvetica Neue Light"/>
                <a:ea typeface="Helvetica Neue Light"/>
                <a:cs typeface="Helvetica Neue Light"/>
                <a:sym typeface="Helvetica Neue Light"/>
              </a:defRPr>
            </a:lvl5pPr>
            <a:lvl6pPr marR="0" lvl="5" algn="ctr" rtl="0">
              <a:lnSpc>
                <a:spcPct val="100000"/>
              </a:lnSpc>
              <a:spcBef>
                <a:spcPts val="0"/>
              </a:spcBef>
              <a:spcAft>
                <a:spcPts val="0"/>
              </a:spcAft>
              <a:buClr>
                <a:srgbClr val="000000"/>
              </a:buClr>
              <a:buSzPts val="16800"/>
              <a:buFont typeface="Helvetica Neue Light"/>
              <a:buNone/>
              <a:defRPr sz="16800" b="0" i="0" u="none" strike="noStrike" cap="none">
                <a:solidFill>
                  <a:srgbClr val="000000"/>
                </a:solidFill>
                <a:latin typeface="Helvetica Neue Light"/>
                <a:ea typeface="Helvetica Neue Light"/>
                <a:cs typeface="Helvetica Neue Light"/>
                <a:sym typeface="Helvetica Neue Light"/>
              </a:defRPr>
            </a:lvl6pPr>
            <a:lvl7pPr marR="0" lvl="6" algn="ctr" rtl="0">
              <a:lnSpc>
                <a:spcPct val="100000"/>
              </a:lnSpc>
              <a:spcBef>
                <a:spcPts val="0"/>
              </a:spcBef>
              <a:spcAft>
                <a:spcPts val="0"/>
              </a:spcAft>
              <a:buClr>
                <a:srgbClr val="000000"/>
              </a:buClr>
              <a:buSzPts val="16800"/>
              <a:buFont typeface="Helvetica Neue Light"/>
              <a:buNone/>
              <a:defRPr sz="16800" b="0" i="0" u="none" strike="noStrike" cap="none">
                <a:solidFill>
                  <a:srgbClr val="000000"/>
                </a:solidFill>
                <a:latin typeface="Helvetica Neue Light"/>
                <a:ea typeface="Helvetica Neue Light"/>
                <a:cs typeface="Helvetica Neue Light"/>
                <a:sym typeface="Helvetica Neue Light"/>
              </a:defRPr>
            </a:lvl7pPr>
            <a:lvl8pPr marR="0" lvl="7" algn="ctr" rtl="0">
              <a:lnSpc>
                <a:spcPct val="100000"/>
              </a:lnSpc>
              <a:spcBef>
                <a:spcPts val="0"/>
              </a:spcBef>
              <a:spcAft>
                <a:spcPts val="0"/>
              </a:spcAft>
              <a:buClr>
                <a:srgbClr val="000000"/>
              </a:buClr>
              <a:buSzPts val="16800"/>
              <a:buFont typeface="Helvetica Neue Light"/>
              <a:buNone/>
              <a:defRPr sz="16800" b="0" i="0" u="none" strike="noStrike" cap="none">
                <a:solidFill>
                  <a:srgbClr val="000000"/>
                </a:solidFill>
                <a:latin typeface="Helvetica Neue Light"/>
                <a:ea typeface="Helvetica Neue Light"/>
                <a:cs typeface="Helvetica Neue Light"/>
                <a:sym typeface="Helvetica Neue Light"/>
              </a:defRPr>
            </a:lvl8pPr>
            <a:lvl9pPr marR="0" lvl="8" algn="ctr" rtl="0">
              <a:lnSpc>
                <a:spcPct val="100000"/>
              </a:lnSpc>
              <a:spcBef>
                <a:spcPts val="0"/>
              </a:spcBef>
              <a:spcAft>
                <a:spcPts val="0"/>
              </a:spcAft>
              <a:buClr>
                <a:srgbClr val="000000"/>
              </a:buClr>
              <a:buSzPts val="16800"/>
              <a:buFont typeface="Helvetica Neue Light"/>
              <a:buNone/>
              <a:defRPr sz="168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7" name="Google Shape;7;p9"/>
          <p:cNvSpPr txBox="1">
            <a:spLocks noGrp="1"/>
          </p:cNvSpPr>
          <p:nvPr>
            <p:ph type="body" idx="1"/>
          </p:nvPr>
        </p:nvSpPr>
        <p:spPr>
          <a:xfrm>
            <a:off x="2533650" y="4857753"/>
            <a:ext cx="31508700" cy="13811250"/>
          </a:xfrm>
          <a:prstGeom prst="rect">
            <a:avLst/>
          </a:prstGeom>
          <a:noFill/>
          <a:ln>
            <a:noFill/>
          </a:ln>
        </p:spPr>
        <p:txBody>
          <a:bodyPr spcFirstLastPara="1" wrap="square" lIns="50800" tIns="50800" rIns="50800" bIns="50800" anchor="ctr" anchorCtr="0">
            <a:normAutofit/>
          </a:bodyPr>
          <a:lstStyle>
            <a:lvl1pPr marL="457200" marR="0" lvl="0" indent="-599979" algn="l" rtl="0">
              <a:lnSpc>
                <a:spcPct val="100000"/>
              </a:lnSpc>
              <a:spcBef>
                <a:spcPts val="8850"/>
              </a:spcBef>
              <a:spcAft>
                <a:spcPts val="0"/>
              </a:spcAft>
              <a:buClr>
                <a:srgbClr val="000000"/>
              </a:buClr>
              <a:buSzPts val="5849"/>
              <a:buFont typeface="Helvetica Neue Light"/>
              <a:buChar char="•"/>
              <a:defRPr sz="7798" b="0" i="0" u="none" strike="noStrike" cap="none">
                <a:solidFill>
                  <a:srgbClr val="000000"/>
                </a:solidFill>
                <a:latin typeface="Helvetica Neue Light"/>
                <a:ea typeface="Helvetica Neue Light"/>
                <a:cs typeface="Helvetica Neue Light"/>
                <a:sym typeface="Helvetica Neue Light"/>
              </a:defRPr>
            </a:lvl1pPr>
            <a:lvl2pPr marL="914400" marR="0" lvl="1" indent="-599979" algn="l" rtl="0">
              <a:lnSpc>
                <a:spcPct val="100000"/>
              </a:lnSpc>
              <a:spcBef>
                <a:spcPts val="8850"/>
              </a:spcBef>
              <a:spcAft>
                <a:spcPts val="0"/>
              </a:spcAft>
              <a:buClr>
                <a:srgbClr val="000000"/>
              </a:buClr>
              <a:buSzPts val="5849"/>
              <a:buFont typeface="Helvetica Neue Light"/>
              <a:buChar char="•"/>
              <a:defRPr sz="7798" b="0" i="0" u="none" strike="noStrike" cap="none">
                <a:solidFill>
                  <a:srgbClr val="000000"/>
                </a:solidFill>
                <a:latin typeface="Helvetica Neue Light"/>
                <a:ea typeface="Helvetica Neue Light"/>
                <a:cs typeface="Helvetica Neue Light"/>
                <a:sym typeface="Helvetica Neue Light"/>
              </a:defRPr>
            </a:lvl2pPr>
            <a:lvl3pPr marL="1371600" marR="0" lvl="2" indent="-599979" algn="l" rtl="0">
              <a:lnSpc>
                <a:spcPct val="100000"/>
              </a:lnSpc>
              <a:spcBef>
                <a:spcPts val="8850"/>
              </a:spcBef>
              <a:spcAft>
                <a:spcPts val="0"/>
              </a:spcAft>
              <a:buClr>
                <a:srgbClr val="000000"/>
              </a:buClr>
              <a:buSzPts val="5849"/>
              <a:buFont typeface="Helvetica Neue Light"/>
              <a:buChar char="•"/>
              <a:defRPr sz="7798" b="0" i="0" u="none" strike="noStrike" cap="none">
                <a:solidFill>
                  <a:srgbClr val="000000"/>
                </a:solidFill>
                <a:latin typeface="Helvetica Neue Light"/>
                <a:ea typeface="Helvetica Neue Light"/>
                <a:cs typeface="Helvetica Neue Light"/>
                <a:sym typeface="Helvetica Neue Light"/>
              </a:defRPr>
            </a:lvl3pPr>
            <a:lvl4pPr marL="1828800" marR="0" lvl="3" indent="-599979" algn="l" rtl="0">
              <a:lnSpc>
                <a:spcPct val="100000"/>
              </a:lnSpc>
              <a:spcBef>
                <a:spcPts val="8850"/>
              </a:spcBef>
              <a:spcAft>
                <a:spcPts val="0"/>
              </a:spcAft>
              <a:buClr>
                <a:srgbClr val="000000"/>
              </a:buClr>
              <a:buSzPts val="5849"/>
              <a:buFont typeface="Helvetica Neue Light"/>
              <a:buChar char="•"/>
              <a:defRPr sz="7798" b="0" i="0" u="none" strike="noStrike" cap="none">
                <a:solidFill>
                  <a:srgbClr val="000000"/>
                </a:solidFill>
                <a:latin typeface="Helvetica Neue Light"/>
                <a:ea typeface="Helvetica Neue Light"/>
                <a:cs typeface="Helvetica Neue Light"/>
                <a:sym typeface="Helvetica Neue Light"/>
              </a:defRPr>
            </a:lvl4pPr>
            <a:lvl5pPr marL="2286000" marR="0" lvl="4" indent="-599979" algn="l" rtl="0">
              <a:lnSpc>
                <a:spcPct val="100000"/>
              </a:lnSpc>
              <a:spcBef>
                <a:spcPts val="8850"/>
              </a:spcBef>
              <a:spcAft>
                <a:spcPts val="0"/>
              </a:spcAft>
              <a:buClr>
                <a:srgbClr val="000000"/>
              </a:buClr>
              <a:buSzPts val="5849"/>
              <a:buFont typeface="Helvetica Neue Light"/>
              <a:buChar char="•"/>
              <a:defRPr sz="7798" b="0" i="0" u="none" strike="noStrike" cap="none">
                <a:solidFill>
                  <a:srgbClr val="000000"/>
                </a:solidFill>
                <a:latin typeface="Helvetica Neue Light"/>
                <a:ea typeface="Helvetica Neue Light"/>
                <a:cs typeface="Helvetica Neue Light"/>
                <a:sym typeface="Helvetica Neue Light"/>
              </a:defRPr>
            </a:lvl5pPr>
            <a:lvl6pPr marL="2743200" marR="0" lvl="5" indent="-599979" algn="l" rtl="0">
              <a:lnSpc>
                <a:spcPct val="100000"/>
              </a:lnSpc>
              <a:spcBef>
                <a:spcPts val="8850"/>
              </a:spcBef>
              <a:spcAft>
                <a:spcPts val="0"/>
              </a:spcAft>
              <a:buClr>
                <a:srgbClr val="000000"/>
              </a:buClr>
              <a:buSzPts val="5849"/>
              <a:buFont typeface="Helvetica Neue Light"/>
              <a:buChar char="•"/>
              <a:defRPr sz="7798" b="0" i="0" u="none" strike="noStrike" cap="none">
                <a:solidFill>
                  <a:srgbClr val="000000"/>
                </a:solidFill>
                <a:latin typeface="Helvetica Neue Light"/>
                <a:ea typeface="Helvetica Neue Light"/>
                <a:cs typeface="Helvetica Neue Light"/>
                <a:sym typeface="Helvetica Neue Light"/>
              </a:defRPr>
            </a:lvl6pPr>
            <a:lvl7pPr marL="3200400" marR="0" lvl="6" indent="-599979" algn="l" rtl="0">
              <a:lnSpc>
                <a:spcPct val="100000"/>
              </a:lnSpc>
              <a:spcBef>
                <a:spcPts val="8850"/>
              </a:spcBef>
              <a:spcAft>
                <a:spcPts val="0"/>
              </a:spcAft>
              <a:buClr>
                <a:srgbClr val="000000"/>
              </a:buClr>
              <a:buSzPts val="5849"/>
              <a:buFont typeface="Helvetica Neue Light"/>
              <a:buChar char="•"/>
              <a:defRPr sz="7798" b="0" i="0" u="none" strike="noStrike" cap="none">
                <a:solidFill>
                  <a:srgbClr val="000000"/>
                </a:solidFill>
                <a:latin typeface="Helvetica Neue Light"/>
                <a:ea typeface="Helvetica Neue Light"/>
                <a:cs typeface="Helvetica Neue Light"/>
                <a:sym typeface="Helvetica Neue Light"/>
              </a:defRPr>
            </a:lvl7pPr>
            <a:lvl8pPr marL="3657600" marR="0" lvl="7" indent="-599979" algn="l" rtl="0">
              <a:lnSpc>
                <a:spcPct val="100000"/>
              </a:lnSpc>
              <a:spcBef>
                <a:spcPts val="8850"/>
              </a:spcBef>
              <a:spcAft>
                <a:spcPts val="0"/>
              </a:spcAft>
              <a:buClr>
                <a:srgbClr val="000000"/>
              </a:buClr>
              <a:buSzPts val="5849"/>
              <a:buFont typeface="Helvetica Neue Light"/>
              <a:buChar char="•"/>
              <a:defRPr sz="7798" b="0" i="0" u="none" strike="noStrike" cap="none">
                <a:solidFill>
                  <a:srgbClr val="000000"/>
                </a:solidFill>
                <a:latin typeface="Helvetica Neue Light"/>
                <a:ea typeface="Helvetica Neue Light"/>
                <a:cs typeface="Helvetica Neue Light"/>
                <a:sym typeface="Helvetica Neue Light"/>
              </a:defRPr>
            </a:lvl8pPr>
            <a:lvl9pPr marL="4114800" marR="0" lvl="8" indent="-599979" algn="l" rtl="0">
              <a:lnSpc>
                <a:spcPct val="100000"/>
              </a:lnSpc>
              <a:spcBef>
                <a:spcPts val="8850"/>
              </a:spcBef>
              <a:spcAft>
                <a:spcPts val="0"/>
              </a:spcAft>
              <a:buClr>
                <a:srgbClr val="000000"/>
              </a:buClr>
              <a:buSzPts val="5849"/>
              <a:buFont typeface="Helvetica Neue Light"/>
              <a:buChar char="•"/>
              <a:defRPr sz="7798"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8" name="Google Shape;8;p9"/>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marR="0" lvl="0" indent="0" algn="ctr" rtl="0">
              <a:lnSpc>
                <a:spcPct val="100000"/>
              </a:lnSpc>
              <a:spcBef>
                <a:spcPts val="0"/>
              </a:spcBef>
              <a:spcAft>
                <a:spcPts val="0"/>
              </a:spcAft>
              <a:buClr>
                <a:srgbClr val="000000"/>
              </a:buClr>
              <a:buSzPts val="3600"/>
              <a:buFont typeface="Helvetica Neue Light"/>
              <a:buNone/>
              <a:defRPr sz="3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3600"/>
              <a:buFont typeface="Helvetica Neue Light"/>
              <a:buNone/>
              <a:defRPr sz="3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3600"/>
              <a:buFont typeface="Helvetica Neue Light"/>
              <a:buNone/>
              <a:defRPr sz="3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3600"/>
              <a:buFont typeface="Helvetica Neue Light"/>
              <a:buNone/>
              <a:defRPr sz="3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3600"/>
              <a:buFont typeface="Helvetica Neue Light"/>
              <a:buNone/>
              <a:defRPr sz="3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3600"/>
              <a:buFont typeface="Helvetica Neue Light"/>
              <a:buNone/>
              <a:defRPr sz="3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3600"/>
              <a:buFont typeface="Helvetica Neue Light"/>
              <a:buNone/>
              <a:defRPr sz="3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3600"/>
              <a:buFont typeface="Helvetica Neue Light"/>
              <a:buNone/>
              <a:defRPr sz="3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3600"/>
              <a:buFont typeface="Helvetica Neue Light"/>
              <a:buNone/>
              <a:defRPr sz="36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
          <p:cNvSpPr/>
          <p:nvPr/>
        </p:nvSpPr>
        <p:spPr>
          <a:xfrm>
            <a:off x="952498" y="459786"/>
            <a:ext cx="6073779"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Variables</a:t>
            </a:r>
            <a:endParaRPr/>
          </a:p>
        </p:txBody>
      </p:sp>
      <p:cxnSp>
        <p:nvCxnSpPr>
          <p:cNvPr id="56" name="Google Shape;56;p1"/>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57" name="Google Shape;57;p1"/>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58" name="Google Shape;58;p1"/>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59" name="Google Shape;59;p1"/>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Variables</a:t>
            </a:r>
            <a:endParaRPr/>
          </a:p>
        </p:txBody>
      </p:sp>
      <p:sp>
        <p:nvSpPr>
          <p:cNvPr id="60" name="Google Shape;60;p1"/>
          <p:cNvSpPr/>
          <p:nvPr/>
        </p:nvSpPr>
        <p:spPr>
          <a:xfrm>
            <a:off x="952501" y="4285904"/>
            <a:ext cx="34782670" cy="11880176"/>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In the previous video, we saw how to write our first code in Java. It was pretty basic to say the least, printing out some text on the screen, but it was a good place to start.</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In this video, I want to talk about variables and keywords.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8"/>
          <p:cNvSpPr/>
          <p:nvPr/>
        </p:nvSpPr>
        <p:spPr>
          <a:xfrm>
            <a:off x="952498" y="459786"/>
            <a:ext cx="6747040"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Operators</a:t>
            </a:r>
            <a:endParaRPr/>
          </a:p>
        </p:txBody>
      </p:sp>
      <p:cxnSp>
        <p:nvCxnSpPr>
          <p:cNvPr id="128" name="Google Shape;128;p8"/>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129" name="Google Shape;129;p8"/>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130" name="Google Shape;130;p8"/>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131" name="Google Shape;131;p8"/>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Variables</a:t>
            </a:r>
            <a:endParaRPr/>
          </a:p>
        </p:txBody>
      </p:sp>
      <p:sp>
        <p:nvSpPr>
          <p:cNvPr id="132" name="Google Shape;132;p8"/>
          <p:cNvSpPr/>
          <p:nvPr/>
        </p:nvSpPr>
        <p:spPr>
          <a:xfrm>
            <a:off x="952501" y="4285904"/>
            <a:ext cx="34782670" cy="11880176"/>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Java operators, or just operators, perform an operation (hence the term) on a variable or value.</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Addition, Subtraction, Division, and Multiplication are four common ones that I feel sure you're familiar with, but there are lots more operators </a:t>
            </a:r>
            <a:r>
              <a:rPr lang="en-US" sz="6400">
                <a:latin typeface="Open Sans"/>
                <a:ea typeface="Open Sans"/>
                <a:cs typeface="Open Sans"/>
                <a:sym typeface="Open Sans"/>
              </a:rPr>
              <a:t>you will work with as </a:t>
            </a:r>
            <a:r>
              <a:rPr lang="en-US" sz="6400" b="0" i="0" u="none" strike="noStrike" cap="none">
                <a:solidFill>
                  <a:srgbClr val="000000"/>
                </a:solidFill>
                <a:latin typeface="Open Sans"/>
                <a:ea typeface="Open Sans"/>
                <a:cs typeface="Open Sans"/>
                <a:sym typeface="Open Sans"/>
              </a:rPr>
              <a:t>we go through the course.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2"/>
          <p:cNvSpPr/>
          <p:nvPr/>
        </p:nvSpPr>
        <p:spPr>
          <a:xfrm>
            <a:off x="952498" y="459786"/>
            <a:ext cx="6466514"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Keywords</a:t>
            </a:r>
            <a:endParaRPr/>
          </a:p>
        </p:txBody>
      </p:sp>
      <p:cxnSp>
        <p:nvCxnSpPr>
          <p:cNvPr id="66" name="Google Shape;66;p2"/>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67" name="Google Shape;67;p2"/>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68" name="Google Shape;68;p2"/>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69" name="Google Shape;69;p2"/>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Variables</a:t>
            </a:r>
            <a:endParaRPr/>
          </a:p>
        </p:txBody>
      </p:sp>
      <p:sp>
        <p:nvSpPr>
          <p:cNvPr id="70" name="Google Shape;70;p2"/>
          <p:cNvSpPr/>
          <p:nvPr/>
        </p:nvSpPr>
        <p:spPr>
          <a:xfrm>
            <a:off x="952501" y="4285904"/>
            <a:ext cx="34782670" cy="11880176"/>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A keyword is </a:t>
            </a:r>
            <a:r>
              <a:rPr lang="en-US" sz="6400" b="1" i="0" u="none" strike="noStrike" cap="none">
                <a:solidFill>
                  <a:srgbClr val="000000"/>
                </a:solidFill>
                <a:latin typeface="Open Sans"/>
                <a:ea typeface="Open Sans"/>
                <a:cs typeface="Open Sans"/>
                <a:sym typeface="Open Sans"/>
              </a:rPr>
              <a:t>any one of a number of reserved words, that have a predefined meaning in the Java language</a:t>
            </a:r>
            <a:r>
              <a:rPr lang="en-US" sz="6400" b="0" i="0" u="none" strike="noStrike" cap="none">
                <a:solidFill>
                  <a:srgbClr val="000000"/>
                </a:solidFill>
                <a:latin typeface="Open Sans"/>
                <a:ea typeface="Open Sans"/>
                <a:cs typeface="Open Sans"/>
                <a:sym typeface="Open Sans"/>
              </a:rPr>
              <a:t>.</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In Java syntax, all code is case-sensitive, and this includes keywords. As we'll </a:t>
            </a:r>
            <a:r>
              <a:rPr lang="en-US" sz="6400">
                <a:latin typeface="Open Sans"/>
                <a:ea typeface="Open Sans"/>
                <a:cs typeface="Open Sans"/>
                <a:sym typeface="Open Sans"/>
              </a:rPr>
              <a:t>soon see</a:t>
            </a:r>
            <a:r>
              <a:rPr lang="en-US" sz="6400" b="0" i="0" u="none" strike="noStrike" cap="none">
                <a:solidFill>
                  <a:srgbClr val="000000"/>
                </a:solidFill>
                <a:latin typeface="Open Sans"/>
                <a:ea typeface="Open Sans"/>
                <a:cs typeface="Open Sans"/>
                <a:sym typeface="Open Sans"/>
              </a:rPr>
              <a:t>, an </a:t>
            </a:r>
            <a:r>
              <a:rPr lang="en-US" sz="6400" b="1" i="0" u="none" strike="noStrike" cap="none">
                <a:solidFill>
                  <a:srgbClr val="000000"/>
                </a:solidFill>
                <a:latin typeface="Open Sans"/>
                <a:ea typeface="Open Sans"/>
                <a:cs typeface="Open Sans"/>
                <a:sym typeface="Open Sans"/>
              </a:rPr>
              <a:t>int</a:t>
            </a:r>
            <a:r>
              <a:rPr lang="en-US" sz="6400" b="0" i="0" u="none" strike="noStrike" cap="none">
                <a:solidFill>
                  <a:srgbClr val="000000"/>
                </a:solidFill>
                <a:latin typeface="Open Sans"/>
                <a:ea typeface="Open Sans"/>
                <a:cs typeface="Open Sans"/>
                <a:sym typeface="Open Sans"/>
              </a:rPr>
              <a:t>, all in lowercase, is not the same as </a:t>
            </a:r>
            <a:r>
              <a:rPr lang="en-US" sz="6400" b="1" i="0" u="none" strike="noStrike" cap="none">
                <a:solidFill>
                  <a:srgbClr val="000000"/>
                </a:solidFill>
                <a:latin typeface="Open Sans"/>
                <a:ea typeface="Open Sans"/>
                <a:cs typeface="Open Sans"/>
                <a:sym typeface="Open Sans"/>
              </a:rPr>
              <a:t>Int</a:t>
            </a:r>
            <a:r>
              <a:rPr lang="en-US" sz="6400" b="0" i="0" u="none" strike="noStrike" cap="none">
                <a:solidFill>
                  <a:srgbClr val="000000"/>
                </a:solidFill>
                <a:latin typeface="Open Sans"/>
                <a:ea typeface="Open Sans"/>
                <a:cs typeface="Open Sans"/>
                <a:sym typeface="Open Sans"/>
              </a:rPr>
              <a:t>, with a capital I. Here, an </a:t>
            </a:r>
            <a:r>
              <a:rPr lang="en-US" sz="6400" b="1" i="0" u="none" strike="noStrike" cap="none">
                <a:solidFill>
                  <a:srgbClr val="000000"/>
                </a:solidFill>
                <a:latin typeface="Open Sans"/>
                <a:ea typeface="Open Sans"/>
                <a:cs typeface="Open Sans"/>
                <a:sym typeface="Open Sans"/>
              </a:rPr>
              <a:t>int</a:t>
            </a:r>
            <a:r>
              <a:rPr lang="en-US" sz="6400" b="0" i="0" u="none" strike="noStrike" cap="none">
                <a:solidFill>
                  <a:srgbClr val="000000"/>
                </a:solidFill>
                <a:latin typeface="Open Sans"/>
                <a:ea typeface="Open Sans"/>
                <a:cs typeface="Open Sans"/>
                <a:sym typeface="Open Sans"/>
              </a:rPr>
              <a:t>, (all in lowercase) is a keyword in Java.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p:nvPr/>
        </p:nvSpPr>
        <p:spPr>
          <a:xfrm>
            <a:off x="952498" y="459786"/>
            <a:ext cx="6073779"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Variables</a:t>
            </a:r>
            <a:endParaRPr/>
          </a:p>
        </p:txBody>
      </p:sp>
      <p:cxnSp>
        <p:nvCxnSpPr>
          <p:cNvPr id="76" name="Google Shape;76;p3"/>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77" name="Google Shape;77;p3"/>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78" name="Google Shape;78;p3"/>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79" name="Google Shape;79;p3"/>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dirty="0">
                <a:solidFill>
                  <a:srgbClr val="000000"/>
                </a:solidFill>
                <a:latin typeface="Open Sans"/>
                <a:ea typeface="Open Sans"/>
                <a:cs typeface="Open Sans"/>
                <a:sym typeface="Open Sans"/>
              </a:rPr>
              <a:t>COMPLETE JAVA MASTERCLASS</a:t>
            </a:r>
            <a:endParaRPr dirty="0"/>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dirty="0">
                <a:solidFill>
                  <a:srgbClr val="000000"/>
                </a:solidFill>
                <a:latin typeface="Open Sans"/>
                <a:ea typeface="Open Sans"/>
                <a:cs typeface="Open Sans"/>
                <a:sym typeface="Open Sans"/>
              </a:rPr>
              <a:t>Variables</a:t>
            </a:r>
            <a:endParaRPr dirty="0"/>
          </a:p>
        </p:txBody>
      </p:sp>
      <p:sp>
        <p:nvSpPr>
          <p:cNvPr id="80" name="Google Shape;80;p3"/>
          <p:cNvSpPr/>
          <p:nvPr/>
        </p:nvSpPr>
        <p:spPr>
          <a:xfrm>
            <a:off x="952501" y="4285904"/>
            <a:ext cx="34782670" cy="11880176"/>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So what are variables?</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Well, </a:t>
            </a:r>
            <a:r>
              <a:rPr lang="en-US" sz="6400" b="1" i="0" u="none" strike="noStrike" cap="none">
                <a:solidFill>
                  <a:srgbClr val="000000"/>
                </a:solidFill>
                <a:latin typeface="Open Sans"/>
                <a:ea typeface="Open Sans"/>
                <a:cs typeface="Open Sans"/>
                <a:sym typeface="Open Sans"/>
              </a:rPr>
              <a:t>variables are a way to store information in our computer</a:t>
            </a:r>
            <a:r>
              <a:rPr lang="en-US" sz="6400" b="0" i="0" u="none" strike="noStrike" cap="none">
                <a:solidFill>
                  <a:srgbClr val="000000"/>
                </a:solidFill>
                <a:latin typeface="Open Sans"/>
                <a:ea typeface="Open Sans"/>
                <a:cs typeface="Open Sans"/>
                <a:sym typeface="Open Sans"/>
              </a:rPr>
              <a:t>.</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Variables that we define in a program, can be </a:t>
            </a:r>
            <a:r>
              <a:rPr lang="en-US" sz="6400" b="1" i="0" u="none" strike="noStrike" cap="none">
                <a:solidFill>
                  <a:srgbClr val="000000"/>
                </a:solidFill>
                <a:latin typeface="Open Sans"/>
                <a:ea typeface="Open Sans"/>
                <a:cs typeface="Open Sans"/>
                <a:sym typeface="Open Sans"/>
              </a:rPr>
              <a:t>accessed by a name we give them</a:t>
            </a:r>
            <a:r>
              <a:rPr lang="en-US" sz="6400" b="0" i="0" u="none" strike="noStrike" cap="none">
                <a:solidFill>
                  <a:srgbClr val="000000"/>
                </a:solidFill>
                <a:latin typeface="Open Sans"/>
                <a:ea typeface="Open Sans"/>
                <a:cs typeface="Open Sans"/>
                <a:sym typeface="Open Sans"/>
              </a:rPr>
              <a:t>, and the computer does the hard work, of figuring out where they get stored, in the </a:t>
            </a:r>
            <a:r>
              <a:rPr lang="en-US" sz="6400">
                <a:latin typeface="Open Sans"/>
                <a:ea typeface="Open Sans"/>
                <a:cs typeface="Open Sans"/>
                <a:sym typeface="Open Sans"/>
              </a:rPr>
              <a:t>computer's</a:t>
            </a:r>
            <a:r>
              <a:rPr lang="en-US" sz="6400" b="0" i="0" u="none" strike="noStrike" cap="none">
                <a:solidFill>
                  <a:srgbClr val="000000"/>
                </a:solidFill>
                <a:latin typeface="Open Sans"/>
                <a:ea typeface="Open Sans"/>
                <a:cs typeface="Open Sans"/>
                <a:sym typeface="Open Sans"/>
              </a:rPr>
              <a:t> </a:t>
            </a:r>
            <a:r>
              <a:rPr lang="en-US" sz="6400" b="1" i="0" u="none" strike="noStrike" cap="none">
                <a:solidFill>
                  <a:srgbClr val="000000"/>
                </a:solidFill>
                <a:latin typeface="Open Sans"/>
                <a:ea typeface="Open Sans"/>
                <a:cs typeface="Open Sans"/>
                <a:sym typeface="Open Sans"/>
              </a:rPr>
              <a:t>random access memory</a:t>
            </a:r>
            <a:r>
              <a:rPr lang="en-US" sz="6400" b="0" i="0" u="none" strike="noStrike" cap="none">
                <a:solidFill>
                  <a:srgbClr val="000000"/>
                </a:solidFill>
                <a:latin typeface="Open Sans"/>
                <a:ea typeface="Open Sans"/>
                <a:cs typeface="Open Sans"/>
                <a:sym typeface="Open Sans"/>
              </a:rPr>
              <a:t>, or </a:t>
            </a:r>
            <a:r>
              <a:rPr lang="en-US" sz="6400">
                <a:latin typeface="Open Sans"/>
                <a:ea typeface="Open Sans"/>
                <a:cs typeface="Open Sans"/>
                <a:sym typeface="Open Sans"/>
              </a:rPr>
              <a:t>RAM</a:t>
            </a:r>
            <a:r>
              <a:rPr lang="en-US" sz="6400" b="0" i="0" u="none" strike="noStrike" cap="none">
                <a:solidFill>
                  <a:srgbClr val="000000"/>
                </a:solidFill>
                <a:latin typeface="Open Sans"/>
                <a:ea typeface="Open Sans"/>
                <a:cs typeface="Open Sans"/>
                <a:sym typeface="Open Sans"/>
              </a:rPr>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There are lots of different types of data, that we can define for our variables, some of which I've shown you in the keyword list previously.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Collectively, these are known as data types.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As you may have guessed, some data types are keywords in Java.  </a:t>
            </a:r>
            <a:r>
              <a:rPr lang="en-US" sz="6400">
                <a:latin typeface="Open Sans" panose="020B0606030504020204" pitchFamily="34" charset="0"/>
                <a:ea typeface="Open Sans" panose="020B0606030504020204" pitchFamily="34" charset="0"/>
                <a:cs typeface="Open Sans" panose="020B0606030504020204" pitchFamily="34" charset="0"/>
              </a:rPr>
              <a:t>When we get to the Object Oriented features of Java, you will see that we have a lot of flexibility for creating our own data types, but in the next couple of videos, we'll explore primitive data types, which are built into the Java language.</a:t>
            </a:r>
            <a:endParaRPr lang="en-US" sz="6400" dirty="0">
              <a:latin typeface="Open Sans" panose="020B0606030504020204" pitchFamily="34" charset="0"/>
              <a:ea typeface="Open Sans" panose="020B0606030504020204" pitchFamily="34" charset="0"/>
              <a:cs typeface="Open Sans" panose="020B0606030504020204" pitchFamily="34" charset="0"/>
            </a:endParaRPr>
          </a:p>
        </p:txBody>
      </p:sp>
      <p:sp>
        <p:nvSpPr>
          <p:cNvPr id="11" name="Google Shape;89;p4">
            <a:extLst>
              <a:ext uri="{FF2B5EF4-FFF2-40B4-BE49-F238E27FC236}">
                <a16:creationId xmlns:a16="http://schemas.microsoft.com/office/drawing/2014/main" id="{B9DC5404-24EE-43C7-139A-FB56A61A3D3E}"/>
              </a:ext>
            </a:extLst>
          </p:cNvPr>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Variables</a:t>
            </a:r>
            <a:endParaRPr/>
          </a:p>
        </p:txBody>
      </p:sp>
      <p:sp>
        <p:nvSpPr>
          <p:cNvPr id="12" name="Google Shape;85;p4">
            <a:extLst>
              <a:ext uri="{FF2B5EF4-FFF2-40B4-BE49-F238E27FC236}">
                <a16:creationId xmlns:a16="http://schemas.microsoft.com/office/drawing/2014/main" id="{164AE763-0C3B-5056-B300-04DA18F738F6}"/>
              </a:ext>
            </a:extLst>
          </p:cNvPr>
          <p:cNvSpPr/>
          <p:nvPr/>
        </p:nvSpPr>
        <p:spPr>
          <a:xfrm>
            <a:off x="952498" y="459786"/>
            <a:ext cx="14635417"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dirty="0">
                <a:solidFill>
                  <a:srgbClr val="000000"/>
                </a:solidFill>
                <a:latin typeface="Open Sans"/>
                <a:ea typeface="Open Sans"/>
                <a:cs typeface="Open Sans"/>
                <a:sym typeface="Open Sans"/>
              </a:rPr>
              <a:t>Data type</a:t>
            </a:r>
            <a:endParaRPr dirty="0"/>
          </a:p>
        </p:txBody>
      </p:sp>
    </p:spTree>
    <p:extLst>
      <p:ext uri="{BB962C8B-B14F-4D97-AF65-F5344CB8AC3E}">
        <p14:creationId xmlns:p14="http://schemas.microsoft.com/office/powerpoint/2010/main" val="2568037488"/>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4"/>
          <p:cNvSpPr/>
          <p:nvPr/>
        </p:nvSpPr>
        <p:spPr>
          <a:xfrm>
            <a:off x="952498" y="459786"/>
            <a:ext cx="14635417"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dirty="0">
                <a:solidFill>
                  <a:srgbClr val="000000"/>
                </a:solidFill>
                <a:latin typeface="Open Sans"/>
                <a:ea typeface="Open Sans"/>
                <a:cs typeface="Open Sans"/>
                <a:sym typeface="Open Sans"/>
              </a:rPr>
              <a:t>Declaration Statement</a:t>
            </a:r>
            <a:endParaRPr dirty="0"/>
          </a:p>
        </p:txBody>
      </p:sp>
      <p:cxnSp>
        <p:nvCxnSpPr>
          <p:cNvPr id="86" name="Google Shape;86;p4"/>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87" name="Google Shape;87;p4"/>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88" name="Google Shape;88;p4"/>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89" name="Google Shape;89;p4"/>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Variables</a:t>
            </a:r>
            <a:endParaRPr/>
          </a:p>
        </p:txBody>
      </p:sp>
      <p:sp>
        <p:nvSpPr>
          <p:cNvPr id="90" name="Google Shape;90;p4"/>
          <p:cNvSpPr/>
          <p:nvPr/>
        </p:nvSpPr>
        <p:spPr>
          <a:xfrm>
            <a:off x="952501" y="4285904"/>
            <a:ext cx="34782670" cy="11880176"/>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A declaration statement is used to define a variable by indicating the data type, and the name, then optionally to set the variable to a specific value.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5"/>
          <p:cNvSpPr/>
          <p:nvPr/>
        </p:nvSpPr>
        <p:spPr>
          <a:xfrm>
            <a:off x="952498" y="459786"/>
            <a:ext cx="7861126"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Expressions</a:t>
            </a:r>
            <a:endParaRPr/>
          </a:p>
        </p:txBody>
      </p:sp>
      <p:cxnSp>
        <p:nvCxnSpPr>
          <p:cNvPr id="96" name="Google Shape;96;p5"/>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97" name="Google Shape;97;p5"/>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98" name="Google Shape;98;p5"/>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99" name="Google Shape;99;p5"/>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Variables</a:t>
            </a:r>
            <a:endParaRPr/>
          </a:p>
        </p:txBody>
      </p:sp>
      <p:sp>
        <p:nvSpPr>
          <p:cNvPr id="100" name="Google Shape;100;p5"/>
          <p:cNvSpPr/>
          <p:nvPr/>
        </p:nvSpPr>
        <p:spPr>
          <a:xfrm>
            <a:off x="952501" y="4285904"/>
            <a:ext cx="34782670" cy="11880176"/>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So what is an expression?</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An expression is a coding </a:t>
            </a:r>
            <a:r>
              <a:rPr lang="en-US" sz="6400" b="1" i="0" u="none" strike="noStrike" cap="none">
                <a:solidFill>
                  <a:srgbClr val="000000"/>
                </a:solidFill>
                <a:latin typeface="Open Sans"/>
                <a:ea typeface="Open Sans"/>
                <a:cs typeface="Open Sans"/>
                <a:sym typeface="Open Sans"/>
              </a:rPr>
              <a:t>construct, that evaluates to a single value</a:t>
            </a:r>
            <a:r>
              <a:rPr lang="en-US" sz="6400" b="0" i="0" u="none" strike="noStrike" cap="none">
                <a:solidFill>
                  <a:srgbClr val="000000"/>
                </a:solidFill>
                <a:latin typeface="Open Sans"/>
                <a:ea typeface="Open Sans"/>
                <a:cs typeface="Open Sans"/>
                <a:sym typeface="Open Sans"/>
              </a:rPr>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6"/>
          <p:cNvSpPr/>
          <p:nvPr/>
        </p:nvSpPr>
        <p:spPr>
          <a:xfrm>
            <a:off x="952498" y="459786"/>
            <a:ext cx="13282482"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Variable Challenge 1</a:t>
            </a:r>
            <a:endParaRPr/>
          </a:p>
        </p:txBody>
      </p:sp>
      <p:cxnSp>
        <p:nvCxnSpPr>
          <p:cNvPr id="106" name="Google Shape;106;p6"/>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107" name="Google Shape;107;p6"/>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108" name="Google Shape;108;p6"/>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109" name="Google Shape;109;p6"/>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Variables</a:t>
            </a:r>
            <a:endParaRPr/>
          </a:p>
        </p:txBody>
      </p:sp>
      <p:sp>
        <p:nvSpPr>
          <p:cNvPr id="110" name="Google Shape;110;p6"/>
          <p:cNvSpPr/>
          <p:nvPr/>
        </p:nvSpPr>
        <p:spPr>
          <a:xfrm>
            <a:off x="952501" y="11364688"/>
            <a:ext cx="34782670" cy="6528486"/>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a:latin typeface="Open Sans"/>
                <a:ea typeface="Open Sans"/>
                <a:cs typeface="Open Sans"/>
                <a:sym typeface="Open Sans"/>
              </a:rPr>
              <a:t>Your</a:t>
            </a:r>
            <a:r>
              <a:rPr lang="en-US" sz="6400" b="0" i="0" u="none" strike="noStrike" cap="none">
                <a:solidFill>
                  <a:srgbClr val="000000"/>
                </a:solidFill>
                <a:latin typeface="Open Sans"/>
                <a:ea typeface="Open Sans"/>
                <a:cs typeface="Open Sans"/>
                <a:sym typeface="Open Sans"/>
              </a:rPr>
              <a:t> challenge is to look at creating a new System.out.print below the declaration for </a:t>
            </a:r>
            <a:r>
              <a:rPr lang="en-US" sz="6400" b="1" i="0" u="none" strike="noStrike" cap="none">
                <a:solidFill>
                  <a:srgbClr val="000000"/>
                </a:solidFill>
                <a:latin typeface="Open Sans"/>
                <a:ea typeface="Open Sans"/>
                <a:cs typeface="Open Sans"/>
                <a:sym typeface="Open Sans"/>
              </a:rPr>
              <a:t>myFirstNumber</a:t>
            </a:r>
            <a:r>
              <a:rPr lang="en-US" sz="6400" b="0" i="0" u="none" strike="noStrike" cap="none">
                <a:solidFill>
                  <a:srgbClr val="000000"/>
                </a:solidFill>
                <a:latin typeface="Open Sans"/>
                <a:ea typeface="Open Sans"/>
                <a:cs typeface="Open Sans"/>
                <a:sym typeface="Open Sans"/>
              </a:rPr>
              <a:t>, and to see if you can figure out how to print out the value</a:t>
            </a:r>
            <a:r>
              <a:rPr lang="en-US" sz="6400">
                <a:latin typeface="Open Sans"/>
                <a:ea typeface="Open Sans"/>
                <a:cs typeface="Open Sans"/>
                <a:sym typeface="Open Sans"/>
              </a:rPr>
              <a:t> </a:t>
            </a:r>
            <a:r>
              <a:rPr lang="en-US" sz="6400" b="0" i="0" u="none" strike="noStrike" cap="none">
                <a:solidFill>
                  <a:srgbClr val="000000"/>
                </a:solidFill>
                <a:latin typeface="Open Sans"/>
                <a:ea typeface="Open Sans"/>
                <a:cs typeface="Open Sans"/>
                <a:sym typeface="Open Sans"/>
              </a:rPr>
              <a:t>of the </a:t>
            </a:r>
            <a:r>
              <a:rPr lang="en-US" sz="6400" b="1" i="0" u="none" strike="noStrike" cap="none">
                <a:solidFill>
                  <a:srgbClr val="000000"/>
                </a:solidFill>
                <a:latin typeface="Open Sans"/>
                <a:ea typeface="Open Sans"/>
                <a:cs typeface="Open Sans"/>
                <a:sym typeface="Open Sans"/>
              </a:rPr>
              <a:t>myFirstNumber</a:t>
            </a:r>
            <a:r>
              <a:rPr lang="en-US" sz="6400" b="0" i="0" u="none" strike="noStrike" cap="none">
                <a:solidFill>
                  <a:srgbClr val="000000"/>
                </a:solidFill>
                <a:latin typeface="Open Sans"/>
                <a:ea typeface="Open Sans"/>
                <a:cs typeface="Open Sans"/>
                <a:sym typeface="Open Sans"/>
              </a:rPr>
              <a:t> variable.</a:t>
            </a:r>
            <a:endParaRPr/>
          </a:p>
        </p:txBody>
      </p:sp>
      <p:pic>
        <p:nvPicPr>
          <p:cNvPr id="111" name="Google Shape;111;p6"/>
          <p:cNvPicPr preferRelativeResize="0"/>
          <p:nvPr/>
        </p:nvPicPr>
        <p:blipFill rotWithShape="1">
          <a:blip r:embed="rId4">
            <a:alphaModFix/>
          </a:blip>
          <a:srcRect/>
          <a:stretch/>
        </p:blipFill>
        <p:spPr>
          <a:xfrm>
            <a:off x="11438763" y="2910918"/>
            <a:ext cx="14144434" cy="1520411"/>
          </a:xfrm>
          <a:prstGeom prst="rect">
            <a:avLst/>
          </a:prstGeom>
          <a:noFill/>
          <a:ln>
            <a:noFill/>
          </a:ln>
        </p:spPr>
      </p:pic>
      <p:pic>
        <p:nvPicPr>
          <p:cNvPr id="112" name="Google Shape;112;p6"/>
          <p:cNvPicPr preferRelativeResize="0"/>
          <p:nvPr/>
        </p:nvPicPr>
        <p:blipFill rotWithShape="1">
          <a:blip r:embed="rId5">
            <a:alphaModFix/>
          </a:blip>
          <a:srcRect/>
          <a:stretch/>
        </p:blipFill>
        <p:spPr>
          <a:xfrm>
            <a:off x="11438763" y="5100775"/>
            <a:ext cx="13698474" cy="58328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Here's your challenge – Change the value of our existing variable from ten to one thousand, and print the new value out using the </a:t>
            </a:r>
            <a:r>
              <a:rPr lang="en-US" sz="6400" dirty="0" err="1">
                <a:latin typeface="Open Sans" panose="020B0606030504020204" pitchFamily="34" charset="0"/>
                <a:ea typeface="Open Sans" panose="020B0606030504020204" pitchFamily="34" charset="0"/>
                <a:cs typeface="Open Sans" panose="020B0606030504020204" pitchFamily="34" charset="0"/>
              </a:rPr>
              <a:t>System.out.print</a:t>
            </a:r>
            <a:r>
              <a:rPr lang="en-US" sz="6400" dirty="0">
                <a:latin typeface="Open Sans" panose="020B0606030504020204" pitchFamily="34" charset="0"/>
                <a:ea typeface="Open Sans" panose="020B0606030504020204" pitchFamily="34" charset="0"/>
                <a:cs typeface="Open Sans" panose="020B0606030504020204" pitchFamily="34" charset="0"/>
              </a:rPr>
              <a:t> method as we've done previously.</a:t>
            </a:r>
          </a:p>
        </p:txBody>
      </p:sp>
      <p:sp>
        <p:nvSpPr>
          <p:cNvPr id="11" name="Google Shape;89;p4">
            <a:extLst>
              <a:ext uri="{FF2B5EF4-FFF2-40B4-BE49-F238E27FC236}">
                <a16:creationId xmlns:a16="http://schemas.microsoft.com/office/drawing/2014/main" id="{B9DC5404-24EE-43C7-139A-FB56A61A3D3E}"/>
              </a:ext>
            </a:extLst>
          </p:cNvPr>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Variables</a:t>
            </a:r>
            <a:endParaRPr/>
          </a:p>
        </p:txBody>
      </p:sp>
      <p:sp>
        <p:nvSpPr>
          <p:cNvPr id="12" name="Google Shape;85;p4">
            <a:extLst>
              <a:ext uri="{FF2B5EF4-FFF2-40B4-BE49-F238E27FC236}">
                <a16:creationId xmlns:a16="http://schemas.microsoft.com/office/drawing/2014/main" id="{164AE763-0C3B-5056-B300-04DA18F738F6}"/>
              </a:ext>
            </a:extLst>
          </p:cNvPr>
          <p:cNvSpPr/>
          <p:nvPr/>
        </p:nvSpPr>
        <p:spPr>
          <a:xfrm>
            <a:off x="952498" y="459786"/>
            <a:ext cx="34782668"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dirty="0">
                <a:solidFill>
                  <a:srgbClr val="000000"/>
                </a:solidFill>
                <a:latin typeface="Open Sans"/>
                <a:ea typeface="Open Sans"/>
                <a:cs typeface="Open Sans"/>
                <a:sym typeface="Open Sans"/>
              </a:rPr>
              <a:t>Variable Challenge 2</a:t>
            </a:r>
            <a:endParaRPr dirty="0"/>
          </a:p>
        </p:txBody>
      </p:sp>
    </p:spTree>
    <p:extLst>
      <p:ext uri="{BB962C8B-B14F-4D97-AF65-F5344CB8AC3E}">
        <p14:creationId xmlns:p14="http://schemas.microsoft.com/office/powerpoint/2010/main" val="4092619377"/>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7"/>
          <p:cNvSpPr/>
          <p:nvPr/>
        </p:nvSpPr>
        <p:spPr>
          <a:xfrm>
            <a:off x="952498" y="459786"/>
            <a:ext cx="19242447"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Variable Declarations in JShell</a:t>
            </a:r>
            <a:endParaRPr sz="10800" b="0" i="0" u="none" strike="noStrike" cap="none">
              <a:solidFill>
                <a:srgbClr val="000000"/>
              </a:solidFill>
              <a:latin typeface="Open Sans"/>
              <a:ea typeface="Open Sans"/>
              <a:cs typeface="Open Sans"/>
              <a:sym typeface="Open Sans"/>
            </a:endParaRPr>
          </a:p>
        </p:txBody>
      </p:sp>
      <p:cxnSp>
        <p:nvCxnSpPr>
          <p:cNvPr id="118" name="Google Shape;118;p7"/>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119" name="Google Shape;119;p7"/>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120" name="Google Shape;120;p7"/>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121" name="Google Shape;121;p7"/>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Variables</a:t>
            </a:r>
            <a:endParaRPr/>
          </a:p>
        </p:txBody>
      </p:sp>
      <p:sp>
        <p:nvSpPr>
          <p:cNvPr id="122" name="Google Shape;122;p7"/>
          <p:cNvSpPr/>
          <p:nvPr/>
        </p:nvSpPr>
        <p:spPr>
          <a:xfrm>
            <a:off x="952501" y="4285904"/>
            <a:ext cx="34782670" cy="11880176"/>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By declaring a variable again, we are effectively re-declaring a variable, and in normal Java programming, that would not be allowed, and would throw an error.</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Due to its interactive nature, JShell </a:t>
            </a:r>
            <a:r>
              <a:rPr lang="en-US" sz="6400">
                <a:latin typeface="Open Sans"/>
                <a:ea typeface="Open Sans"/>
                <a:cs typeface="Open Sans"/>
                <a:sym typeface="Open Sans"/>
              </a:rPr>
              <a:t>“</a:t>
            </a:r>
            <a:r>
              <a:rPr lang="en-US" sz="6400" b="0" i="0" u="none" strike="noStrike" cap="none">
                <a:solidFill>
                  <a:srgbClr val="000000"/>
                </a:solidFill>
                <a:latin typeface="Open Sans"/>
                <a:ea typeface="Open Sans"/>
                <a:cs typeface="Open Sans"/>
                <a:sym typeface="Open Sans"/>
              </a:rPr>
              <a:t>holds our hand</a:t>
            </a:r>
            <a:r>
              <a:rPr lang="en-US" sz="6400">
                <a:latin typeface="Open Sans"/>
                <a:ea typeface="Open Sans"/>
                <a:cs typeface="Open Sans"/>
                <a:sym typeface="Open Sans"/>
              </a:rPr>
              <a:t>”</a:t>
            </a:r>
            <a:r>
              <a:rPr lang="en-US" sz="6400" b="0" i="0" u="none" strike="noStrike" cap="none">
                <a:solidFill>
                  <a:srgbClr val="000000"/>
                </a:solidFill>
                <a:latin typeface="Open Sans"/>
                <a:ea typeface="Open Sans"/>
                <a:cs typeface="Open Sans"/>
                <a:sym typeface="Open Sans"/>
              </a:rPr>
              <a:t>, and allows the redeclaration to occur without throwing an error.</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For now, just follow along, knowing that re-declaring a variable for a second, or subsequent time, is not allowed, and later in the course, when we switch to a full editor, you'll see what happens when we try and do that.</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Note that we can assign a value to a variable multiple times in Java, but it</a:t>
            </a:r>
            <a:r>
              <a:rPr lang="en-US" sz="6400">
                <a:latin typeface="Open Sans"/>
                <a:ea typeface="Open Sans"/>
                <a:cs typeface="Open Sans"/>
                <a:sym typeface="Open Sans"/>
              </a:rPr>
              <a:t>’</a:t>
            </a:r>
            <a:r>
              <a:rPr lang="en-US" sz="6400" b="0" i="0" u="none" strike="noStrike" cap="none">
                <a:solidFill>
                  <a:srgbClr val="000000"/>
                </a:solidFill>
                <a:latin typeface="Open Sans"/>
                <a:ea typeface="Open Sans"/>
                <a:cs typeface="Open Sans"/>
                <a:sym typeface="Open Sans"/>
              </a:rPr>
              <a:t>s the declaration (which includes the data type) that cannot normally be done a second time for the same variable.</a:t>
            </a:r>
            <a:endParaRPr/>
          </a:p>
        </p:txBody>
      </p:sp>
    </p:spTree>
  </p:cSld>
  <p:clrMapOvr>
    <a:masterClrMapping/>
  </p:clrMapOvr>
</p:sld>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679</Words>
  <Application>Microsoft Office PowerPoint</Application>
  <PresentationFormat>Custom</PresentationFormat>
  <Paragraphs>51</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Helvetica Neue</vt:lpstr>
      <vt:lpstr>Helvetica Neue Light</vt:lpstr>
      <vt:lpstr>Open Sans</vt:lpstr>
      <vt:lpstr>Arial</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Gigabyte</dc:creator>
  <cp:lastModifiedBy>Keane Hubert Ang</cp:lastModifiedBy>
  <cp:revision>6</cp:revision>
  <dcterms:modified xsi:type="dcterms:W3CDTF">2023-01-02T03:45:24Z</dcterms:modified>
</cp:coreProperties>
</file>