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6190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whitespace?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 is any extra spacing, horizontally or vertically, placed around Java source code.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usually added for human readability purposes.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all these extra spaces are ignored.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6190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Java treats code like this: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same as code like this: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57F56-49E6-6395-E1EA-3D9F5468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65" y="6022591"/>
            <a:ext cx="34782670" cy="848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83889-5306-D6AA-8452-9F2D1AE35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143" y="9092682"/>
            <a:ext cx="23885714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571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223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 Coding Conventions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conventions for whitespace do exist, which you can refer to for more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Google Java Style Guide which was seen previously in this course, has a section on whitespace, so refer to that for more information, and the link to that is again in the resources section of this video.</a:t>
            </a:r>
          </a:p>
        </p:txBody>
      </p:sp>
    </p:spTree>
    <p:extLst>
      <p:ext uri="{BB962C8B-B14F-4D97-AF65-F5344CB8AC3E}">
        <p14:creationId xmlns:p14="http://schemas.microsoft.com/office/powerpoint/2010/main" val="218381042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151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161</cp:revision>
  <dcterms:modified xsi:type="dcterms:W3CDTF">2022-07-14T09:49:19Z</dcterms:modified>
</cp:coreProperties>
</file>