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36576000" cy="20574000"/>
  <p:notesSz cx="6858000" cy="9144000"/>
  <p:embeddedFontLst>
    <p:embeddedFont>
      <p:font typeface="Helvetica Neue" pitchFamily="50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b/UcFKMGME4wT1RpsyGUJhnK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3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097576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Then Structure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Open Sans"/>
              <a:buNone/>
            </a:pPr>
            <a:r>
              <a:rPr lang="en-US" sz="4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Blocks And The If Then Else Control Statement</a:t>
            </a:r>
            <a:endParaRPr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318" y="6648424"/>
            <a:ext cx="22555364" cy="727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281600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with an Else block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Open Sans"/>
              <a:buNone/>
            </a:pPr>
            <a:r>
              <a:rPr lang="en-US" sz="4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Blocks And The If Then Else Control Statement</a:t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1400" y="5600666"/>
            <a:ext cx="20593200" cy="937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952498" y="459786"/>
            <a:ext cx="1974258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with an Else if and Else block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Open Sans"/>
              <a:buNone/>
            </a:pPr>
            <a:r>
              <a:rPr lang="en-US" sz="4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Blocks And The If Then Else Control Statement</a:t>
            </a:r>
            <a:endParaRPr/>
          </a:p>
        </p:txBody>
      </p:sp>
      <p:pic>
        <p:nvPicPr>
          <p:cNvPr id="90" name="Google Shape;90;p4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3958" y="2914144"/>
            <a:ext cx="24908085" cy="1474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Helvetica Neue Light</vt:lpstr>
      <vt:lpstr>Open Sans</vt:lpstr>
      <vt:lpstr>Helvetica Neue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2</cp:revision>
  <dcterms:modified xsi:type="dcterms:W3CDTF">2022-08-04T01:28:17Z</dcterms:modified>
</cp:coreProperties>
</file>