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0574000"/>
  <p:notesSz cx="6858000" cy="9144000"/>
  <p:embeddedFontLst>
    <p:embeddedFont>
      <p:font typeface="Helvetica Neue" pitchFamily="50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q0+pFp3QvVtJetivEM8RFR42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39429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then else Challenge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then else Challenge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Insert a code segment after the code we've just reviewed: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10,000.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levelCompleted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8.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bonus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200.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same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condition. Meaning if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gameOver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true, then you want to perform the same calculation, and print out the value of the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finalScore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</vt:lpstr>
      <vt:lpstr>Arial</vt:lpstr>
      <vt:lpstr>Helvetica Neue Light</vt:lpstr>
      <vt:lpstr>Roboto Mono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2</cp:revision>
  <dcterms:modified xsi:type="dcterms:W3CDTF">2024-05-02T02:19:29Z</dcterms:modified>
</cp:coreProperties>
</file>