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5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240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structure with parameters and return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863017"/>
            <a:ext cx="34782670" cy="60682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similar to declaring a variable with a type, we can declare a method to have a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declared type is placed just before the method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return statement is required in the code block, as shown on the slide, which returns the result from the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939BC-9B2B-1356-909A-C06D2311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532" y="3201620"/>
            <a:ext cx="32270936" cy="82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240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structure with parameters and return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4845-9DDE-8200-734E-825406ACBA6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a method declaration with a return type is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return type is an int.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will return an integer when it finishes executing successfully.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E0C2C-E228-7F1B-F28D-5ADA96EA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86" y="8044736"/>
            <a:ext cx="25371428" cy="3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87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541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return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4845-9DDE-8200-734E-825406ACBA6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what's a return statement?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states that a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return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returns control to the invoker of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usage of the return statement, is to return a value back from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method that doesn't return anything, in other words, a method declared with void as the return type, a return statement is not required.  It is assumed and execution is returned after the last line of code in the method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executed.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methods that do return data, a return statement with a value is required.</a:t>
            </a:r>
          </a:p>
        </p:txBody>
      </p:sp>
    </p:spTree>
    <p:extLst>
      <p:ext uri="{BB962C8B-B14F-4D97-AF65-F5344CB8AC3E}">
        <p14:creationId xmlns:p14="http://schemas.microsoft.com/office/powerpoint/2010/main" val="25149503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237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2024-05-02T08:09:22Z</dcterms:modified>
</cp:coreProperties>
</file>