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3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6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231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 we're going to create two methods: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method should be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displayHighScorePosition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have two parameters, one for a player's name, and one for a player's position in a high score list.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print a message like "Tim managed to get into position 2 on the high score list".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231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6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method should be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calculateHighScorePosition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have only one parameter, the player's score.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return a number between 1 and 4, based on the score values shown in this table.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we'll call both methods and display the results for the following scores: 1500, 1000, 500, 100, and 25.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B88005-8DEC-DE96-F9D2-A60D78817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06398"/>
              </p:ext>
            </p:extLst>
          </p:nvPr>
        </p:nvGraphicFramePr>
        <p:xfrm>
          <a:off x="7492315" y="9778122"/>
          <a:ext cx="21591370" cy="47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682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91454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9850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greater than or equal to 1000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greater than or equal to 500 but less than 1000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2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greater than or equal to 100 but less than 500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21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other scores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87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1333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231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our ranges are shown here, so let's write some code that does this.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F4B34D-2A6B-3B54-4FB1-2B8EB10F9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20843"/>
              </p:ext>
            </p:extLst>
          </p:nvPr>
        </p:nvGraphicFramePr>
        <p:xfrm>
          <a:off x="7492315" y="4019222"/>
          <a:ext cx="21591370" cy="47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682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91454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9850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greater than or equal to 1000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greater than or equal to 500 but less than 1000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72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greater than or equal to 100 but less than 500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1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other scores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87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4804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244</Words>
  <Application>Microsoft Office PowerPoint</Application>
  <PresentationFormat>Custom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2022-08-05T05:45:52Z</dcterms:modified>
</cp:coreProperties>
</file>