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7" r:id="rId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5753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remember that my solution will be in a zip file in the resources section of each lecture.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zip file is the entire IntelliJ project zipped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Second</a:t>
            </a:r>
            <a:r>
              <a:rPr lang="en-US" sz="6400">
                <a:latin typeface="Open Sans" panose="020B0606030504020204" pitchFamily="34" charset="0"/>
                <a:ea typeface="Open Sans" panose="020B0606030504020204" pitchFamily="34" charset="0"/>
                <a:cs typeface="Open Sans" panose="020B0606030504020204" pitchFamily="34" charset="0"/>
              </a:rPr>
              <a:t>, I'll </a:t>
            </a:r>
            <a:r>
              <a:rPr lang="en-US" sz="6400" dirty="0">
                <a:latin typeface="Open Sans" panose="020B0606030504020204" pitchFamily="34" charset="0"/>
                <a:ea typeface="Open Sans" panose="020B0606030504020204" pitchFamily="34" charset="0"/>
                <a:cs typeface="Open Sans" panose="020B0606030504020204" pitchFamily="34" charset="0"/>
              </a:rPr>
              <a:t>talk about an IntelliJ feature that will help you compare your code to mine.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there is another feature that lets you look at the history of your own versions in IntelliJ, in case you had something working, broke it, and want to get back that old version.</a:t>
            </a:r>
          </a:p>
        </p:txBody>
      </p:sp>
    </p:spTree>
    <p:extLst>
      <p:ext uri="{BB962C8B-B14F-4D97-AF65-F5344CB8AC3E}">
        <p14:creationId xmlns:p14="http://schemas.microsoft.com/office/powerpoint/2010/main" val="25680374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99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vt:lpstr>
      <vt:lpstr>Helvetica Light</vt:lpstr>
      <vt:lpstr>Helvetica Neue</vt:lpstr>
      <vt:lpstr>Open Sans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2024-05-07T05:07:32Z</dcterms:modified>
</cp:coreProperties>
</file>