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7" r:id="rId2"/>
    <p:sldId id="279" r:id="rId3"/>
    <p:sldId id="280" r:id="rId4"/>
    <p:sldId id="281" r:id="rId5"/>
    <p:sldId id="282" r:id="rId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347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7841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1252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952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discuss a new feature you will see in the course moving forward. The </a:t>
            </a:r>
            <a:r>
              <a:rPr lang="en-US" sz="6400" b="1" dirty="0">
                <a:latin typeface="Open Sans" panose="020B0606030504020204" pitchFamily="34" charset="0"/>
                <a:ea typeface="Open Sans" panose="020B0606030504020204" pitchFamily="34" charset="0"/>
                <a:cs typeface="Open Sans" panose="020B0606030504020204" pitchFamily="34" charset="0"/>
              </a:rPr>
              <a:t>coding exercise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Coding exercises are a feature added by Udemy, to allow instructors to add exercises that students can complete on their own.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goal of these exercises is to help reinforce concepts you've been taught, and to encourage you to share your solutions with other students in the course, to start a dialogue about different ways to solve an exercise.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need to understand the problem, the specific requirements, and then design and code your own solution.</a:t>
            </a:r>
          </a:p>
        </p:txBody>
      </p:sp>
    </p:spTree>
    <p:extLst>
      <p:ext uri="{BB962C8B-B14F-4D97-AF65-F5344CB8AC3E}">
        <p14:creationId xmlns:p14="http://schemas.microsoft.com/office/powerpoint/2010/main" val="256803748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2"/>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find them in the course sections going forward, including this one, and they will show in the course curriculum marked as a "Coding Exercise".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over fifty already in the course. And I have plans to add more when time permits.  They have been in the course for years. However, recently, Udemy has updated coding exercises to fully Java 17 which, as you know, is the version of Java I currently recommend, and the version used in this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good news is all coding exercises have been updated to this new format.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cool thing about coding exercises is that you can literally click a button, and have your solution checked immediately.</a:t>
            </a:r>
          </a:p>
        </p:txBody>
      </p:sp>
    </p:spTree>
    <p:extLst>
      <p:ext uri="{BB962C8B-B14F-4D97-AF65-F5344CB8AC3E}">
        <p14:creationId xmlns:p14="http://schemas.microsoft.com/office/powerpoint/2010/main" val="24684679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give you a coding exercise to complete, and you can type in your solution to it, interactively on the screen.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think you've coded it correctly, you can click a button, and see if the solution is correct.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different to the challenges that you've seen so far in the course, where I show you the requirements on the screen, and then ask you to pause the video to solve the solution on your own, but then I walk through the solution with you.</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Coding exercises are different, in that I give you the exercise, then you do them without seeing a solution in a video, but you do have that button to click to check the answer.  Plus you can review the solutions that other students have posted, and post your solution for others to see.</a:t>
            </a:r>
          </a:p>
        </p:txBody>
      </p:sp>
    </p:spTree>
    <p:extLst>
      <p:ext uri="{BB962C8B-B14F-4D97-AF65-F5344CB8AC3E}">
        <p14:creationId xmlns:p14="http://schemas.microsoft.com/office/powerpoint/2010/main" val="157337529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still plenty of upcoming challenges in this course where I do show solutions in a video. Think of coding exercises as another way to challenge yourself, as well as being able to put into practice what has been taught in a particular section of the course.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think you'll find the coding exercises are a lot of fun, once you learn some tricks to doing them.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Coding exercises might be a bit hard to understand initially.</a:t>
            </a:r>
          </a:p>
        </p:txBody>
      </p:sp>
    </p:spTree>
    <p:extLst>
      <p:ext uri="{BB962C8B-B14F-4D97-AF65-F5344CB8AC3E}">
        <p14:creationId xmlns:p14="http://schemas.microsoft.com/office/powerpoint/2010/main" val="19257696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97896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Coding Exercises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Coding Exercises 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video, we're going to walk through a sample coding exercise together, step by step.   This will be in the new coding exercise format I mentioned.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the only time I'll do this, and the purpose of this video is to help you be successful in doing the rest of these coding exercises on your own.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easiest way for you to follow along would probably be to have this video playing in one browser tab and have the coding exercise pulled up side-by-side in another browser tab.</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Note that I have not mentioned IntelliJ. Unlike other coding in this course, you won't need IntelliJ for coding exercises, you'll do everything in the browser, on Udemy's website.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Ok lets make a start. As you can see I have the coding exercise open.</a:t>
            </a:r>
          </a:p>
        </p:txBody>
      </p:sp>
    </p:spTree>
    <p:extLst>
      <p:ext uri="{BB962C8B-B14F-4D97-AF65-F5344CB8AC3E}">
        <p14:creationId xmlns:p14="http://schemas.microsoft.com/office/powerpoint/2010/main" val="201810557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753</TotalTime>
  <Words>660</Words>
  <Application>Microsoft Office PowerPoint</Application>
  <PresentationFormat>Custom</PresentationFormat>
  <Paragraphs>35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179</cp:revision>
  <dcterms:modified xsi:type="dcterms:W3CDTF">2024-05-08T03:10:04Z</dcterms:modified>
</cp:coreProperties>
</file>