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82" r:id="rId2"/>
    <p:sldId id="278" r:id="rId3"/>
    <p:sldId id="279" r:id="rId4"/>
    <p:sldId id="280" r:id="rId5"/>
    <p:sldId id="281" r:id="rId6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115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49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86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32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35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overloading occurs when a class has multiple methods with the same name, but the methods are declared with different parameters.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So, you can execute multiple methods with the same name, but call it with different arguments.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can resolve which method it needs to execute based on the arguments being passed when the method is invoked.</a:t>
            </a:r>
          </a:p>
        </p:txBody>
      </p:sp>
      <p:sp>
        <p:nvSpPr>
          <p:cNvPr id="11" name="Shape 126">
            <a:extLst>
              <a:ext uri="{FF2B5EF4-FFF2-40B4-BE49-F238E27FC236}">
                <a16:creationId xmlns:a16="http://schemas.microsoft.com/office/drawing/2014/main" id="{1793C322-1CC6-7A11-AF5A-09B316336504}"/>
              </a:ext>
            </a:extLst>
          </p:cNvPr>
          <p:cNvSpPr/>
          <p:nvPr/>
        </p:nvSpPr>
        <p:spPr>
          <a:xfrm>
            <a:off x="952498" y="459786"/>
            <a:ext cx="1344598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Overloading</a:t>
            </a:r>
          </a:p>
        </p:txBody>
      </p:sp>
      <p:sp>
        <p:nvSpPr>
          <p:cNvPr id="12" name="Shape 131">
            <a:extLst>
              <a:ext uri="{FF2B5EF4-FFF2-40B4-BE49-F238E27FC236}">
                <a16:creationId xmlns:a16="http://schemas.microsoft.com/office/drawing/2014/main" id="{F060B44B-EC32-BF45-AB7E-4A21F67B057B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Overloading</a:t>
            </a:r>
          </a:p>
        </p:txBody>
      </p:sp>
    </p:spTree>
    <p:extLst>
      <p:ext uri="{BB962C8B-B14F-4D97-AF65-F5344CB8AC3E}">
        <p14:creationId xmlns:p14="http://schemas.microsoft.com/office/powerpoint/2010/main" val="409385152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method signature consists of the name of the method, and the uniqueness of the declaration of its parameters.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words, a signature is unique, not just by the method name, but in combination with the number of parameters, their types, and the order in which they are declared.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method's return type is not part of the signature.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parameter name is also not part of the signature.</a:t>
            </a:r>
          </a:p>
        </p:txBody>
      </p:sp>
      <p:sp>
        <p:nvSpPr>
          <p:cNvPr id="11" name="Shape 126">
            <a:extLst>
              <a:ext uri="{FF2B5EF4-FFF2-40B4-BE49-F238E27FC236}">
                <a16:creationId xmlns:a16="http://schemas.microsoft.com/office/drawing/2014/main" id="{1793C322-1CC6-7A11-AF5A-09B316336504}"/>
              </a:ext>
            </a:extLst>
          </p:cNvPr>
          <p:cNvSpPr/>
          <p:nvPr/>
        </p:nvSpPr>
        <p:spPr>
          <a:xfrm>
            <a:off x="952498" y="459786"/>
            <a:ext cx="1823095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on Method Signatures</a:t>
            </a:r>
          </a:p>
        </p:txBody>
      </p:sp>
      <p:sp>
        <p:nvSpPr>
          <p:cNvPr id="12" name="Shape 131">
            <a:extLst>
              <a:ext uri="{FF2B5EF4-FFF2-40B4-BE49-F238E27FC236}">
                <a16:creationId xmlns:a16="http://schemas.microsoft.com/office/drawing/2014/main" id="{F060B44B-EC32-BF45-AB7E-4A21F67B057B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Overloading</a:t>
            </a:r>
          </a:p>
        </p:txBody>
      </p:sp>
    </p:spTree>
    <p:extLst>
      <p:ext uri="{BB962C8B-B14F-4D97-AF65-F5344CB8AC3E}">
        <p14:creationId xmlns:p14="http://schemas.microsoft.com/office/powerpoint/2010/main" val="347807377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type, order, and number of parameters, in conjunction with the name, make a method signature unique.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unique method signature is the key for the Java compiler, to determine if a method is overloaded correctly.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name of the parameter is not part of the signature, and therefore it doesn't matter, from Java's point of view, what we call our parameters.</a:t>
            </a:r>
          </a:p>
        </p:txBody>
      </p:sp>
      <p:sp>
        <p:nvSpPr>
          <p:cNvPr id="11" name="Shape 126">
            <a:extLst>
              <a:ext uri="{FF2B5EF4-FFF2-40B4-BE49-F238E27FC236}">
                <a16:creationId xmlns:a16="http://schemas.microsoft.com/office/drawing/2014/main" id="{1793C322-1CC6-7A11-AF5A-09B316336504}"/>
              </a:ext>
            </a:extLst>
          </p:cNvPr>
          <p:cNvSpPr/>
          <p:nvPr/>
        </p:nvSpPr>
        <p:spPr>
          <a:xfrm>
            <a:off x="952498" y="459786"/>
            <a:ext cx="1727716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Valid Overloaded Methods</a:t>
            </a:r>
          </a:p>
        </p:txBody>
      </p:sp>
      <p:sp>
        <p:nvSpPr>
          <p:cNvPr id="12" name="Shape 131">
            <a:extLst>
              <a:ext uri="{FF2B5EF4-FFF2-40B4-BE49-F238E27FC236}">
                <a16:creationId xmlns:a16="http://schemas.microsoft.com/office/drawing/2014/main" id="{F060B44B-EC32-BF45-AB7E-4A21F67B057B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Overloading</a:t>
            </a:r>
          </a:p>
        </p:txBody>
      </p:sp>
    </p:spTree>
    <p:extLst>
      <p:ext uri="{BB962C8B-B14F-4D97-AF65-F5344CB8AC3E}">
        <p14:creationId xmlns:p14="http://schemas.microsoft.com/office/powerpoint/2010/main" val="368207571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3153747"/>
            <a:ext cx="34782670" cy="130123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demonstrates some valid overloaded methods, for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doSomething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method.</a:t>
            </a:r>
          </a:p>
        </p:txBody>
      </p:sp>
      <p:sp>
        <p:nvSpPr>
          <p:cNvPr id="11" name="Shape 126">
            <a:extLst>
              <a:ext uri="{FF2B5EF4-FFF2-40B4-BE49-F238E27FC236}">
                <a16:creationId xmlns:a16="http://schemas.microsoft.com/office/drawing/2014/main" id="{1793C322-1CC6-7A11-AF5A-09B316336504}"/>
              </a:ext>
            </a:extLst>
          </p:cNvPr>
          <p:cNvSpPr/>
          <p:nvPr/>
        </p:nvSpPr>
        <p:spPr>
          <a:xfrm>
            <a:off x="952498" y="459786"/>
            <a:ext cx="1727716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Valid Overloaded Methods</a:t>
            </a:r>
          </a:p>
        </p:txBody>
      </p:sp>
      <p:sp>
        <p:nvSpPr>
          <p:cNvPr id="12" name="Shape 131">
            <a:extLst>
              <a:ext uri="{FF2B5EF4-FFF2-40B4-BE49-F238E27FC236}">
                <a16:creationId xmlns:a16="http://schemas.microsoft.com/office/drawing/2014/main" id="{F060B44B-EC32-BF45-AB7E-4A21F67B057B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Overloading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7AB75-4C84-A582-6DAD-DD885FB98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307" y="4652477"/>
            <a:ext cx="26871387" cy="1296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1466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Parameter names are not important when determining if a method is overloaded.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 are return types used when determining if a method is unique.</a:t>
            </a:r>
          </a:p>
        </p:txBody>
      </p:sp>
      <p:sp>
        <p:nvSpPr>
          <p:cNvPr id="11" name="Shape 126">
            <a:extLst>
              <a:ext uri="{FF2B5EF4-FFF2-40B4-BE49-F238E27FC236}">
                <a16:creationId xmlns:a16="http://schemas.microsoft.com/office/drawing/2014/main" id="{1793C322-1CC6-7A11-AF5A-09B316336504}"/>
              </a:ext>
            </a:extLst>
          </p:cNvPr>
          <p:cNvSpPr/>
          <p:nvPr/>
        </p:nvSpPr>
        <p:spPr>
          <a:xfrm>
            <a:off x="952498" y="459786"/>
            <a:ext cx="1838323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Invalid Overloaded Methods</a:t>
            </a:r>
          </a:p>
        </p:txBody>
      </p:sp>
      <p:sp>
        <p:nvSpPr>
          <p:cNvPr id="12" name="Shape 131">
            <a:extLst>
              <a:ext uri="{FF2B5EF4-FFF2-40B4-BE49-F238E27FC236}">
                <a16:creationId xmlns:a16="http://schemas.microsoft.com/office/drawing/2014/main" id="{F060B44B-EC32-BF45-AB7E-4A21F67B057B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Overloading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CE0254-3CB3-4BF4-017E-403E0C406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854" y="7736183"/>
            <a:ext cx="23900292" cy="936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105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295</Words>
  <Application>Microsoft Office PowerPoint</Application>
  <PresentationFormat>Custom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163</cp:revision>
  <dcterms:modified xsi:type="dcterms:W3CDTF">2024-05-09T03:22:25Z</dcterms:modified>
</cp:coreProperties>
</file>