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77" r:id="rId2"/>
    <p:sldId id="279" r:id="rId3"/>
    <p:sldId id="278" r:id="rId4"/>
  </p:sldIdLst>
  <p:sldSz cx="36576000" cy="20574000"/>
  <p:notesSz cx="6858000" cy="9144000"/>
  <p:defaultTextStyle>
    <a:defPPr marL="0" marR="0" indent="0" algn="l" defTabSz="1369222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96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34230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68461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102691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136922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711528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2053834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239614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273844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E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132" autoAdjust="0"/>
    <p:restoredTop sz="94660"/>
  </p:normalViewPr>
  <p:slideViewPr>
    <p:cSldViewPr snapToGrid="0">
      <p:cViewPr varScale="1">
        <p:scale>
          <a:sx n="52" d="100"/>
          <a:sy n="52" d="100"/>
        </p:scale>
        <p:origin x="118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830374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1pPr>
    <a:lvl2pPr indent="34230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2pPr>
    <a:lvl3pPr indent="68461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3pPr>
    <a:lvl4pPr indent="102691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4pPr>
    <a:lvl5pPr indent="136922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5pPr>
    <a:lvl6pPr indent="1711528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6pPr>
    <a:lvl7pPr indent="2053834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7pPr>
    <a:lvl8pPr indent="2396140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8pPr>
    <a:lvl9pPr indent="273844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8545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5981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2403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2"/>
            <a:ext cx="36576000" cy="20574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</p:spPr>
        <p:txBody>
          <a:bodyPr anchor="b"/>
          <a:lstStyle>
            <a:lvl1pPr>
              <a:defRPr sz="12598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</p:spPr>
        <p:txBody>
          <a:bodyPr/>
          <a:lstStyle>
            <a:lvl1pPr marL="838154" indent="-838154">
              <a:spcBef>
                <a:spcPts val="6750"/>
              </a:spcBef>
              <a:defRPr sz="6750"/>
            </a:lvl1pPr>
            <a:lvl2pPr marL="1676310" indent="-838154">
              <a:spcBef>
                <a:spcPts val="6750"/>
              </a:spcBef>
              <a:defRPr sz="6750"/>
            </a:lvl2pPr>
            <a:lvl3pPr marL="2514464" indent="-838154">
              <a:spcBef>
                <a:spcPts val="6750"/>
              </a:spcBef>
              <a:defRPr sz="6750"/>
            </a:lvl3pPr>
            <a:lvl4pPr marL="3352620" indent="-838154">
              <a:spcBef>
                <a:spcPts val="6750"/>
              </a:spcBef>
              <a:defRPr sz="6750"/>
            </a:lvl4pPr>
            <a:lvl5pPr marL="4190774" indent="-838154">
              <a:spcBef>
                <a:spcPts val="6750"/>
              </a:spcBef>
              <a:defRPr sz="675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3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95244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90489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285734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380979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4762244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571469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666714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761959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857204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3942919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switch statement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switch statement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E9B8E2-DB47-F37D-6160-05C5B24382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0439" y="3922717"/>
            <a:ext cx="27735122" cy="12728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037488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2379992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Switch Value Types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switch statement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498" y="10739538"/>
            <a:ext cx="34782670" cy="137732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Important: Cannot use long, float, double or </a:t>
            </a:r>
            <a:r>
              <a:rPr lang="en-US" sz="6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boolean</a:t>
            </a:r>
            <a:r>
              <a:rPr lang="en-US" sz="6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or their wrappers.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BB03372-0853-A025-DF29-2CCC94477E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0082509"/>
              </p:ext>
            </p:extLst>
          </p:nvPr>
        </p:nvGraphicFramePr>
        <p:xfrm>
          <a:off x="10317519" y="3639748"/>
          <a:ext cx="15940962" cy="66472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40962">
                  <a:extLst>
                    <a:ext uri="{9D8B030D-6E8A-4147-A177-3AD203B41FA5}">
                      <a16:colId xmlns:a16="http://schemas.microsoft.com/office/drawing/2014/main" val="1891655341"/>
                    </a:ext>
                  </a:extLst>
                </a:gridCol>
              </a:tblGrid>
              <a:tr h="1408632">
                <a:tc>
                  <a:txBody>
                    <a:bodyPr/>
                    <a:lstStyle/>
                    <a:p>
                      <a:pPr algn="ctr"/>
                      <a:r>
                        <a:rPr lang="en-US" sz="72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Valid Switch Value Types</a:t>
                      </a:r>
                      <a:endParaRPr lang="en-PH" sz="72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129174"/>
                  </a:ext>
                </a:extLst>
              </a:tr>
              <a:tr h="5238620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60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byte, short, int, char</a:t>
                      </a:r>
                    </a:p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60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Byte, Short, Integer, Character</a:t>
                      </a:r>
                    </a:p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60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String</a:t>
                      </a:r>
                    </a:p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6000" b="0" dirty="0" err="1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enum</a:t>
                      </a:r>
                      <a:endParaRPr lang="en-US" sz="60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03254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4971267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20855068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Fall through in switch statement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switch statement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Once a switch case label matches the switch variable, no more cases are checked.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Any code after the case label where there was a match found, will be executed, until a break statement, or the end of the switch statement occurs.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Without a break statement, execution will continue to fall through any case labels declared below the matching one, and execute each case's code.</a:t>
            </a:r>
          </a:p>
        </p:txBody>
      </p:sp>
    </p:spTree>
    <p:extLst>
      <p:ext uri="{BB962C8B-B14F-4D97-AF65-F5344CB8AC3E}">
        <p14:creationId xmlns:p14="http://schemas.microsoft.com/office/powerpoint/2010/main" val="2805168112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621</TotalTime>
  <Words>137</Words>
  <Application>Microsoft Office PowerPoint</Application>
  <PresentationFormat>Custom</PresentationFormat>
  <Paragraphs>18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Helvetica</vt:lpstr>
      <vt:lpstr>Helvetica Light</vt:lpstr>
      <vt:lpstr>Helvetica Neue</vt:lpstr>
      <vt:lpstr>Open Sans</vt:lpstr>
      <vt:lpstr>White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Gigabyte</dc:creator>
  <cp:lastModifiedBy>Keane Hubert Ang</cp:lastModifiedBy>
  <cp:revision>165</cp:revision>
  <dcterms:modified xsi:type="dcterms:W3CDTF">2022-08-26T13:00:53Z</dcterms:modified>
</cp:coreProperties>
</file>