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79" r:id="rId3"/>
    <p:sldId id="280" r:id="rId4"/>
    <p:sldId id="281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8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09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9800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switch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switch statement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last video, we looked at the switch statement, and how we can use it, instead of an if statement, if all our test conditions are testing a single variable's state.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switch statement has seen quite a few updates through the years. 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I'm going to explore some of the new features of the switch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looking at a couple of these now, and reviewing others a bit later in the course, that require some knowledge of classes and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7456660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34430"/>
            <a:ext cx="3478195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Statement vs. Enhanced Switch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switch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DA08B8-C054-D74C-7E1B-F0C2B44B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21701"/>
              </p:ext>
            </p:extLst>
          </p:nvPr>
        </p:nvGraphicFramePr>
        <p:xfrm>
          <a:off x="951786" y="3097763"/>
          <a:ext cx="34782670" cy="1387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53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40913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567543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Switch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Switch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334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BC2A633-E1E5-B7B9-C752-E3D11FFC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302" y="5127753"/>
            <a:ext cx="16753737" cy="829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D2B9C-C36E-0A8C-B8E7-B9AC5B084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4963" y="5127753"/>
            <a:ext cx="16772219" cy="4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89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34430"/>
            <a:ext cx="34781958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Traditional Switch Statement vs. Enhanced Switch Expression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switch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DA08B8-C054-D74C-7E1B-F0C2B44B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46666"/>
              </p:ext>
            </p:extLst>
          </p:nvPr>
        </p:nvGraphicFramePr>
        <p:xfrm>
          <a:off x="4250094" y="3097763"/>
          <a:ext cx="28075813" cy="14364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448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78133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205551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Switch Statement used in a method, returning values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Enhanced Switch Expression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83341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42BDA60-F329-9331-6232-08EC28F4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329" y="5373238"/>
            <a:ext cx="5941312" cy="1179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3B0B4-F63A-8CFC-C922-93087452C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1188" y="5373238"/>
            <a:ext cx="15042391" cy="42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714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switch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DA08B8-C054-D74C-7E1B-F0C2B44BD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22285"/>
              </p:ext>
            </p:extLst>
          </p:nvPr>
        </p:nvGraphicFramePr>
        <p:xfrm>
          <a:off x="7912359" y="7551304"/>
          <a:ext cx="20331405" cy="371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74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84466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768725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code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implicitly translated to 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1571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3" name="Shape 126">
            <a:extLst>
              <a:ext uri="{FF2B5EF4-FFF2-40B4-BE49-F238E27FC236}">
                <a16:creationId xmlns:a16="http://schemas.microsoft.com/office/drawing/2014/main" id="{D2C1808C-8CA3-AD2A-62C1-443F2962A95C}"/>
              </a:ext>
            </a:extLst>
          </p:cNvPr>
          <p:cNvSpPr/>
          <p:nvPr/>
        </p:nvSpPr>
        <p:spPr>
          <a:xfrm>
            <a:off x="952498" y="459786"/>
            <a:ext cx="187631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to use yield in a switch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E5993-C45F-F9E5-C802-EB683F13DF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switch statement is being used as a switch expression returning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case label uses a code block, with opening and closing curly braces.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83298-D778-B6D5-45A2-15A1820BA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302" y="8676662"/>
            <a:ext cx="6098950" cy="128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4E9124-2B9F-2294-1BB6-5438E9AC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3900" y="8638891"/>
            <a:ext cx="12526420" cy="135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182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203</Words>
  <Application>Microsoft Office PowerPoint</Application>
  <PresentationFormat>Custom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2024-05-14T02:22:22Z</dcterms:modified>
</cp:coreProperties>
</file>