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80" r:id="rId4"/>
    <p:sldId id="279" r:id="rId5"/>
    <p:sldId id="282" r:id="rId6"/>
    <p:sldId id="283" r:id="rId7"/>
    <p:sldId id="284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5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9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3524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Looping lets us execute the code a multiple number of times.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several statements for looping, or executing code repetitively.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0878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three statements for looping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5E7D0A-5169-AB52-3363-06FC313DD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63204"/>
              </p:ext>
            </p:extLst>
          </p:nvPr>
        </p:nvGraphicFramePr>
        <p:xfrm>
          <a:off x="3041780" y="6064850"/>
          <a:ext cx="30492441" cy="844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04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493139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50108"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Statements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Explanation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9806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for loop is more complex to set up but is commonly used when you are iterating over a set of values.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39806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while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while loop executes until a specified condition becomes false.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07873"/>
                  </a:ext>
                </a:extLst>
              </a:tr>
              <a:tr h="239806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 while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do while loop always executes at least one and continues until a specified condition becomes false.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0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2886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7291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often referred to as the for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repeatedly loops something until a condition is satisfied.</a:t>
            </a:r>
          </a:p>
        </p:txBody>
      </p:sp>
    </p:spTree>
    <p:extLst>
      <p:ext uri="{BB962C8B-B14F-4D97-AF65-F5344CB8AC3E}">
        <p14:creationId xmlns:p14="http://schemas.microsoft.com/office/powerpoint/2010/main" val="29841788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285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4410"/>
            <a:ext cx="34782670" cy="1018689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three parts to the basic for statement's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declared in parentheses, after the for keyword, and are separated by semi-colons.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4BC2A-A15B-1D30-58AB-0609B51DC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516" y="3127888"/>
            <a:ext cx="23122968" cy="40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96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285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7744410"/>
            <a:ext cx="34782670" cy="1018689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These parts are all optional and consist of the following:</a:t>
            </a:r>
          </a:p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The initialization section declares or sets state, usually declaring and initializing a loop variable, before the loop begins processing.</a:t>
            </a:r>
          </a:p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The expression section, once it becomes false, will end the loop processing.</a:t>
            </a:r>
          </a:p>
          <a:p>
            <a:pPr marL="857250" marR="0" lvl="0" indent="-85725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The increment section is executed after the expression is tested, and is generally the place where the loop variable is incremented.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4BC2A-A15B-1D30-58AB-0609B51DC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516" y="3127888"/>
            <a:ext cx="23122968" cy="40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0455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67412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A7507-5607-71E0-F6AC-B9A5186A2357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new for statement, call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calculateInterest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with the dollar amount of 100.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this time, use the interest rates between 7.5 and 10, but increment by a quarter of a percent each time, meaning 0.25 percent.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print the results to the console window.</a:t>
            </a:r>
          </a:p>
        </p:txBody>
      </p:sp>
    </p:spTree>
    <p:extLst>
      <p:ext uri="{BB962C8B-B14F-4D97-AF65-F5344CB8AC3E}">
        <p14:creationId xmlns:p14="http://schemas.microsoft.com/office/powerpoint/2010/main" val="341681195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5469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break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A7507-5607-71E0-F6AC-B9A5186A2357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break statement transfers control out of an enclosing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seen the break statement in the switch statement, but it can also be used in a loop.</a:t>
            </a:r>
          </a:p>
        </p:txBody>
      </p:sp>
    </p:spTree>
    <p:extLst>
      <p:ext uri="{BB962C8B-B14F-4D97-AF65-F5344CB8AC3E}">
        <p14:creationId xmlns:p14="http://schemas.microsoft.com/office/powerpoint/2010/main" val="80038839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351</Words>
  <Application>Microsoft Office PowerPoint</Application>
  <PresentationFormat>Custom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2022-09-09T00:19:21Z</dcterms:modified>
</cp:coreProperties>
</file>