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36576000" cy="20574000"/>
  <p:notesSz cx="6858000" cy="9144000"/>
  <p:embeddedFontLst>
    <p:embeddedFont>
      <p:font typeface="Helvetica Neue" pitchFamily="50" charset="0"/>
      <p:regular r:id="rId15"/>
      <p:bold r:id="rId16"/>
      <p:italic r:id="rId17"/>
      <p:boldItalic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xYzUVGojfYImVTe+1Lgu5gSSO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1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1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2850504"/>
            <a:ext cx="34782668" cy="14462447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57" name="Google Shape;57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0" name="Google Shape;60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6809" y="7738207"/>
            <a:ext cx="28259729" cy="509758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1896809" y="11196735"/>
            <a:ext cx="939697" cy="163905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9238612" y="7768953"/>
            <a:ext cx="939697" cy="163905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4" name="Google Shape;64;p1"/>
          <p:cNvCxnSpPr>
            <a:stCxn id="65" idx="1"/>
          </p:cNvCxnSpPr>
          <p:nvPr/>
        </p:nvCxnSpPr>
        <p:spPr>
          <a:xfrm rot="10800000">
            <a:off x="2836574" y="12016184"/>
            <a:ext cx="13190100" cy="25335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5" name="Google Shape;65;p1"/>
          <p:cNvSpPr/>
          <p:nvPr/>
        </p:nvSpPr>
        <p:spPr>
          <a:xfrm>
            <a:off x="16026674" y="13482725"/>
            <a:ext cx="13211938" cy="2133918"/>
          </a:xfrm>
          <a:prstGeom prst="rect">
            <a:avLst/>
          </a:prstGeom>
          <a:solidFill>
            <a:schemeClr val="lt1"/>
          </a:solidFill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curly braces to define loop code block (body)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6" name="Google Shape;66;p1"/>
          <p:cNvCxnSpPr/>
          <p:nvPr/>
        </p:nvCxnSpPr>
        <p:spPr>
          <a:xfrm rot="10800000" flipH="1">
            <a:off x="24929432" y="9408011"/>
            <a:ext cx="4779028" cy="4074714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7" name="Google Shape;67;p1"/>
          <p:cNvSpPr/>
          <p:nvPr/>
        </p:nvSpPr>
        <p:spPr>
          <a:xfrm>
            <a:off x="10595850" y="3641840"/>
            <a:ext cx="7259013" cy="2094173"/>
          </a:xfrm>
          <a:prstGeom prst="rect">
            <a:avLst/>
          </a:prstGeom>
          <a:solidFill>
            <a:schemeClr val="lt1"/>
          </a:solidFill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semicolons are required!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8" name="Google Shape;68;p1"/>
          <p:cNvCxnSpPr>
            <a:endCxn id="69" idx="0"/>
          </p:cNvCxnSpPr>
          <p:nvPr/>
        </p:nvCxnSpPr>
        <p:spPr>
          <a:xfrm flipH="1">
            <a:off x="9805186" y="5736017"/>
            <a:ext cx="4420200" cy="23481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" name="Google Shape;69;p1"/>
          <p:cNvSpPr/>
          <p:nvPr/>
        </p:nvSpPr>
        <p:spPr>
          <a:xfrm>
            <a:off x="9335338" y="8084117"/>
            <a:ext cx="939697" cy="163905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8480242" y="8035991"/>
            <a:ext cx="939697" cy="1639058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1" name="Google Shape;71;p1"/>
          <p:cNvCxnSpPr>
            <a:endCxn id="70" idx="0"/>
          </p:cNvCxnSpPr>
          <p:nvPr/>
        </p:nvCxnSpPr>
        <p:spPr>
          <a:xfrm>
            <a:off x="14115591" y="5735891"/>
            <a:ext cx="4834500" cy="23001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/>
          <p:nvPr/>
        </p:nvCxnSpPr>
        <p:spPr>
          <a:xfrm>
            <a:off x="23868708" y="5736013"/>
            <a:ext cx="0" cy="2001935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4" name="Google Shape;74;p1"/>
          <p:cNvSpPr/>
          <p:nvPr/>
        </p:nvSpPr>
        <p:spPr>
          <a:xfrm>
            <a:off x="19522874" y="3647228"/>
            <a:ext cx="8662930" cy="2072362"/>
          </a:xfrm>
          <a:prstGeom prst="rect">
            <a:avLst/>
          </a:prstGeom>
          <a:solidFill>
            <a:schemeClr val="lt1"/>
          </a:solidFill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known as iterator or iteration step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/>
          <p:nvPr/>
        </p:nvSpPr>
        <p:spPr>
          <a:xfrm>
            <a:off x="1389409" y="6012673"/>
            <a:ext cx="33834041" cy="4712218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51" name="Google Shape;2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0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3" name="Google Shape;253;p10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2786" y="6354520"/>
            <a:ext cx="31700863" cy="38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>
            <a:off x="1389409" y="6012673"/>
            <a:ext cx="33834041" cy="4712218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262" name="Google Shape;262;p1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5" name="Google Shape;265;p1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7" name="Google Shape;267;p11"/>
          <p:cNvCxnSpPr>
            <a:stCxn id="268" idx="2"/>
          </p:cNvCxnSpPr>
          <p:nvPr/>
        </p:nvCxnSpPr>
        <p:spPr>
          <a:xfrm>
            <a:off x="19146417" y="5059797"/>
            <a:ext cx="0" cy="13611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8" name="Google Shape;268;p11"/>
          <p:cNvSpPr/>
          <p:nvPr/>
        </p:nvSpPr>
        <p:spPr>
          <a:xfrm>
            <a:off x="12503020" y="2698867"/>
            <a:ext cx="13286794" cy="2360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 is true, incrementing by 10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every number above </a:t>
            </a: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 is also &gt; 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loop never ends (endless loop)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2786" y="6354520"/>
            <a:ext cx="31700863" cy="38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1389409" y="6012673"/>
            <a:ext cx="33834041" cy="4712218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276" name="Google Shape;276;p1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77" name="Google Shape;2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1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9" name="Google Shape;279;p1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120</a:t>
            </a:r>
            <a:endParaRPr/>
          </a:p>
        </p:txBody>
      </p:sp>
      <p:cxnSp>
        <p:nvCxnSpPr>
          <p:cNvPr id="281" name="Google Shape;281;p12"/>
          <p:cNvCxnSpPr>
            <a:stCxn id="282" idx="2"/>
          </p:cNvCxnSpPr>
          <p:nvPr/>
        </p:nvCxnSpPr>
        <p:spPr>
          <a:xfrm>
            <a:off x="20340735" y="5079530"/>
            <a:ext cx="0" cy="12630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2" name="Google Shape;282;p12"/>
          <p:cNvSpPr/>
          <p:nvPr/>
        </p:nvSpPr>
        <p:spPr>
          <a:xfrm>
            <a:off x="13697338" y="2718600"/>
            <a:ext cx="13286794" cy="2360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 fix: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change condition to number &lt; 130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 it was number &gt; 0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2832" y="6399599"/>
            <a:ext cx="33006365" cy="3847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2"/>
          <p:cNvSpPr/>
          <p:nvPr/>
        </p:nvSpPr>
        <p:spPr>
          <a:xfrm>
            <a:off x="16179283" y="6342448"/>
            <a:ext cx="7968342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1389409" y="6012673"/>
            <a:ext cx="33786999" cy="493663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64" y="6346635"/>
            <a:ext cx="32947872" cy="43316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82" name="Google Shape;82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3" name="Google Shape;8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5" name="Google Shape;85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754082" y="3462102"/>
            <a:ext cx="3519718" cy="1087477"/>
          </a:xfrm>
          <a:prstGeom prst="rect">
            <a:avLst/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7" name="Google Shape;87;p2"/>
          <p:cNvCxnSpPr>
            <a:stCxn id="86" idx="2"/>
          </p:cNvCxnSpPr>
          <p:nvPr/>
        </p:nvCxnSpPr>
        <p:spPr>
          <a:xfrm>
            <a:off x="10513941" y="4549579"/>
            <a:ext cx="0" cy="1712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88" name="Google Shape;88;p2"/>
          <p:cNvSpPr/>
          <p:nvPr/>
        </p:nvSpPr>
        <p:spPr>
          <a:xfrm>
            <a:off x="17539615" y="3462102"/>
            <a:ext cx="4920635" cy="1087477"/>
          </a:xfrm>
          <a:prstGeom prst="rect">
            <a:avLst/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4766188" y="2557316"/>
            <a:ext cx="8085221" cy="2072362"/>
          </a:xfrm>
          <a:prstGeom prst="rect">
            <a:avLst/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increment (iteration step)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099591" y="6346635"/>
            <a:ext cx="1009064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2" name="Google Shape;92;p2"/>
          <p:cNvCxnSpPr/>
          <p:nvPr/>
        </p:nvCxnSpPr>
        <p:spPr>
          <a:xfrm>
            <a:off x="19978294" y="4629678"/>
            <a:ext cx="0" cy="171277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93" name="Google Shape;93;p2"/>
          <p:cNvSpPr/>
          <p:nvPr/>
        </p:nvSpPr>
        <p:spPr>
          <a:xfrm>
            <a:off x="24775327" y="6342448"/>
            <a:ext cx="8124412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28792244" y="4629678"/>
            <a:ext cx="0" cy="171277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95" name="Google Shape;95;p2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389409" y="6012673"/>
            <a:ext cx="33786999" cy="493663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64" y="6346635"/>
            <a:ext cx="32947872" cy="433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103" name="Google Shape;103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6" name="Google Shape;106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cxnSp>
        <p:nvCxnSpPr>
          <p:cNvPr id="107" name="Google Shape;107;p3"/>
          <p:cNvCxnSpPr>
            <a:stCxn id="108" idx="2"/>
          </p:cNvCxnSpPr>
          <p:nvPr/>
        </p:nvCxnSpPr>
        <p:spPr>
          <a:xfrm>
            <a:off x="6214863" y="4876772"/>
            <a:ext cx="15723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9" name="Google Shape;109;p3"/>
          <p:cNvSpPr/>
          <p:nvPr/>
        </p:nvSpPr>
        <p:spPr>
          <a:xfrm>
            <a:off x="5099591" y="6346635"/>
            <a:ext cx="1009064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4775327" y="6342448"/>
            <a:ext cx="8124412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2" name="Google Shape;112;p3"/>
          <p:cNvCxnSpPr>
            <a:stCxn id="113" idx="4"/>
          </p:cNvCxnSpPr>
          <p:nvPr/>
        </p:nvCxnSpPr>
        <p:spPr>
          <a:xfrm flipH="1">
            <a:off x="25504451" y="4049402"/>
            <a:ext cx="375300" cy="22290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8" name="Google Shape;108;p3"/>
          <p:cNvSpPr/>
          <p:nvPr/>
        </p:nvSpPr>
        <p:spPr>
          <a:xfrm>
            <a:off x="2699528" y="3264983"/>
            <a:ext cx="7030670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number variable to 1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952498" y="2552191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5" name="Google Shape;115;p3"/>
          <p:cNvCxnSpPr>
            <a:stCxn id="116" idx="2"/>
          </p:cNvCxnSpPr>
          <p:nvPr/>
        </p:nvCxnSpPr>
        <p:spPr>
          <a:xfrm>
            <a:off x="16442247" y="4905880"/>
            <a:ext cx="9126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6" name="Google Shape;116;p3"/>
          <p:cNvSpPr/>
          <p:nvPr/>
        </p:nvSpPr>
        <p:spPr>
          <a:xfrm>
            <a:off x="13223884" y="3294091"/>
            <a:ext cx="6436725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condition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 &lt; 7 is true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476854" y="2581299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6549822" y="2858424"/>
            <a:ext cx="8600426" cy="2360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execute iteration step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+ 2 = 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4802792" y="2520203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6267506" y="12760833"/>
            <a:ext cx="8882742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execute line (code block) 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4495036" y="12001350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 rot="10800000">
            <a:off x="21292457" y="9315068"/>
            <a:ext cx="3510335" cy="2957341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2" name="Google Shape;122;p3"/>
          <p:cNvSpPr/>
          <p:nvPr/>
        </p:nvSpPr>
        <p:spPr>
          <a:xfrm>
            <a:off x="4254759" y="7746876"/>
            <a:ext cx="29447412" cy="1546414"/>
          </a:xfrm>
          <a:prstGeom prst="rect">
            <a:avLst/>
          </a:prstGeom>
          <a:solidFill>
            <a:srgbClr val="FFFF00">
              <a:alpha val="21960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CURRENT 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389409" y="6012673"/>
            <a:ext cx="33786999" cy="493663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64" y="6346635"/>
            <a:ext cx="32947872" cy="433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131" name="Google Shape;131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4" name="Google Shape;134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24775327" y="6342448"/>
            <a:ext cx="8124412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" name="Google Shape;137;p4"/>
          <p:cNvCxnSpPr>
            <a:stCxn id="138" idx="4"/>
          </p:cNvCxnSpPr>
          <p:nvPr/>
        </p:nvCxnSpPr>
        <p:spPr>
          <a:xfrm flipH="1">
            <a:off x="25504451" y="4049402"/>
            <a:ext cx="375300" cy="22290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39" name="Google Shape;139;p4"/>
          <p:cNvSpPr/>
          <p:nvPr/>
        </p:nvSpPr>
        <p:spPr>
          <a:xfrm>
            <a:off x="2699528" y="3452269"/>
            <a:ext cx="7030670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0" name="Google Shape;140;p4"/>
          <p:cNvCxnSpPr>
            <a:stCxn id="141" idx="2"/>
          </p:cNvCxnSpPr>
          <p:nvPr/>
        </p:nvCxnSpPr>
        <p:spPr>
          <a:xfrm>
            <a:off x="16442247" y="4905880"/>
            <a:ext cx="9126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41" name="Google Shape;141;p4"/>
          <p:cNvSpPr/>
          <p:nvPr/>
        </p:nvSpPr>
        <p:spPr>
          <a:xfrm>
            <a:off x="13223884" y="3294091"/>
            <a:ext cx="6436725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condition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3 &lt; 7 is true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1476854" y="2581299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6549822" y="2858424"/>
            <a:ext cx="8600426" cy="2360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execute iteration step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 + 2 = 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5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4802792" y="2520203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6267506" y="12760833"/>
            <a:ext cx="8882742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execute line (code block) 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24495036" y="12001350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rot="10800000">
            <a:off x="21292457" y="9315068"/>
            <a:ext cx="3510335" cy="2957341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47" name="Google Shape;147;p4"/>
          <p:cNvSpPr/>
          <p:nvPr/>
        </p:nvSpPr>
        <p:spPr>
          <a:xfrm>
            <a:off x="4254759" y="7746876"/>
            <a:ext cx="29447412" cy="1546414"/>
          </a:xfrm>
          <a:prstGeom prst="rect">
            <a:avLst/>
          </a:prstGeom>
          <a:solidFill>
            <a:srgbClr val="FFFF00">
              <a:alpha val="21960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CURRENT 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1389409" y="6012673"/>
            <a:ext cx="33786999" cy="493663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64" y="6346635"/>
            <a:ext cx="32947872" cy="433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156" name="Google Shape;156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9" name="Google Shape;159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4775327" y="6342448"/>
            <a:ext cx="8124412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2" name="Google Shape;162;p5"/>
          <p:cNvCxnSpPr>
            <a:stCxn id="163" idx="4"/>
          </p:cNvCxnSpPr>
          <p:nvPr/>
        </p:nvCxnSpPr>
        <p:spPr>
          <a:xfrm flipH="1">
            <a:off x="25504451" y="4049402"/>
            <a:ext cx="375300" cy="22290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4" name="Google Shape;164;p5"/>
          <p:cNvSpPr/>
          <p:nvPr/>
        </p:nvSpPr>
        <p:spPr>
          <a:xfrm>
            <a:off x="2699528" y="3452269"/>
            <a:ext cx="7030670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5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" name="Google Shape;165;p5"/>
          <p:cNvCxnSpPr>
            <a:stCxn id="166" idx="2"/>
          </p:cNvCxnSpPr>
          <p:nvPr/>
        </p:nvCxnSpPr>
        <p:spPr>
          <a:xfrm>
            <a:off x="16442247" y="4905880"/>
            <a:ext cx="9126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6" name="Google Shape;166;p5"/>
          <p:cNvSpPr/>
          <p:nvPr/>
        </p:nvSpPr>
        <p:spPr>
          <a:xfrm>
            <a:off x="13223884" y="3294091"/>
            <a:ext cx="6436725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condition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5 &lt; 7 is true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1476854" y="2581299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6549822" y="2858424"/>
            <a:ext cx="8600426" cy="2360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execute iteration step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 + 2 = 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7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24802792" y="2520203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6267506" y="12760833"/>
            <a:ext cx="8882742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execute line (code block) 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4495036" y="12001350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" name="Google Shape;171;p5"/>
          <p:cNvCxnSpPr/>
          <p:nvPr/>
        </p:nvCxnSpPr>
        <p:spPr>
          <a:xfrm rot="10800000">
            <a:off x="21292457" y="9315068"/>
            <a:ext cx="3510335" cy="2957341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2" name="Google Shape;172;p5"/>
          <p:cNvSpPr/>
          <p:nvPr/>
        </p:nvSpPr>
        <p:spPr>
          <a:xfrm>
            <a:off x="4254759" y="7746876"/>
            <a:ext cx="29447412" cy="1546414"/>
          </a:xfrm>
          <a:prstGeom prst="rect">
            <a:avLst/>
          </a:prstGeom>
          <a:solidFill>
            <a:srgbClr val="FFFF00">
              <a:alpha val="21960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CURRENT 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1389409" y="6012672"/>
            <a:ext cx="33760839" cy="5521175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64" y="6346635"/>
            <a:ext cx="32947872" cy="433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181" name="Google Shape;181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4" name="Google Shape;184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2699528" y="3452269"/>
            <a:ext cx="7030670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= 7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7" name="Google Shape;187;p6"/>
          <p:cNvCxnSpPr>
            <a:stCxn id="188" idx="2"/>
          </p:cNvCxnSpPr>
          <p:nvPr/>
        </p:nvCxnSpPr>
        <p:spPr>
          <a:xfrm>
            <a:off x="16442247" y="4905880"/>
            <a:ext cx="9126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88" name="Google Shape;188;p6"/>
          <p:cNvSpPr/>
          <p:nvPr/>
        </p:nvSpPr>
        <p:spPr>
          <a:xfrm>
            <a:off x="13223884" y="3294091"/>
            <a:ext cx="6436725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condition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7 &lt; 7 is </a:t>
            </a: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1476854" y="2581299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6267506" y="12760833"/>
            <a:ext cx="8882742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jump here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24495036" y="12001350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2" name="Google Shape;192;p6"/>
          <p:cNvCxnSpPr/>
          <p:nvPr/>
        </p:nvCxnSpPr>
        <p:spPr>
          <a:xfrm rot="10800000">
            <a:off x="2108718" y="11022414"/>
            <a:ext cx="22694074" cy="1249995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93" name="Google Shape;193;p6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CURRENT 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389409" y="6012673"/>
            <a:ext cx="33786999" cy="493663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200" name="Google Shape;200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3" name="Google Shape;203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311" y="6425339"/>
            <a:ext cx="33006364" cy="422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389409" y="6012672"/>
            <a:ext cx="33760839" cy="5521175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212" name="Google Shape;212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5" name="Google Shape;215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 OUTPUT!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311" y="6425339"/>
            <a:ext cx="33006364" cy="4227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8"/>
          <p:cNvCxnSpPr>
            <a:stCxn id="219" idx="2"/>
          </p:cNvCxnSpPr>
          <p:nvPr/>
        </p:nvCxnSpPr>
        <p:spPr>
          <a:xfrm>
            <a:off x="6214863" y="4876772"/>
            <a:ext cx="15723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0" name="Google Shape;220;p8"/>
          <p:cNvSpPr/>
          <p:nvPr/>
        </p:nvSpPr>
        <p:spPr>
          <a:xfrm>
            <a:off x="5099591" y="6346635"/>
            <a:ext cx="1009064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2699528" y="3264983"/>
            <a:ext cx="7030670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number variable to 1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952498" y="2552191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3" name="Google Shape;223;p8"/>
          <p:cNvCxnSpPr>
            <a:stCxn id="224" idx="2"/>
          </p:cNvCxnSpPr>
          <p:nvPr/>
        </p:nvCxnSpPr>
        <p:spPr>
          <a:xfrm>
            <a:off x="16442247" y="4905880"/>
            <a:ext cx="912600" cy="14367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4" name="Google Shape;224;p8"/>
          <p:cNvSpPr/>
          <p:nvPr/>
        </p:nvSpPr>
        <p:spPr>
          <a:xfrm>
            <a:off x="13223884" y="3294091"/>
            <a:ext cx="6436725" cy="16117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condition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 &lt; 0 is </a:t>
            </a: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false!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1476854" y="2581299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6267506" y="12760833"/>
            <a:ext cx="4224935" cy="12372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jump here</a:t>
            </a:r>
            <a:endParaRPr sz="44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24495036" y="12001350"/>
            <a:ext cx="2153918" cy="1529199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" name="Google Shape;228;p8"/>
          <p:cNvCxnSpPr/>
          <p:nvPr/>
        </p:nvCxnSpPr>
        <p:spPr>
          <a:xfrm rot="10800000">
            <a:off x="1996751" y="11028784"/>
            <a:ext cx="22806041" cy="1243625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1389409" y="6012673"/>
            <a:ext cx="33786999" cy="493663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952498" y="459786"/>
            <a:ext cx="1609895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Recap</a:t>
            </a:r>
            <a:endParaRPr/>
          </a:p>
        </p:txBody>
      </p:sp>
      <p:cxnSp>
        <p:nvCxnSpPr>
          <p:cNvPr id="235" name="Google Shape;235;p9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9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38" name="Google Shape;238;p9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Loop Recap</a:t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1389409" y="12085871"/>
            <a:ext cx="18316844" cy="5437016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sng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" name="Google Shape;240;p9"/>
          <p:cNvCxnSpPr>
            <a:stCxn id="241" idx="2"/>
          </p:cNvCxnSpPr>
          <p:nvPr/>
        </p:nvCxnSpPr>
        <p:spPr>
          <a:xfrm>
            <a:off x="19982711" y="5059796"/>
            <a:ext cx="0" cy="1297200"/>
          </a:xfrm>
          <a:prstGeom prst="straightConnector1">
            <a:avLst/>
          </a:prstGeom>
          <a:noFill/>
          <a:ln w="165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1" name="Google Shape;241;p9"/>
          <p:cNvSpPr/>
          <p:nvPr/>
        </p:nvSpPr>
        <p:spPr>
          <a:xfrm>
            <a:off x="14175608" y="2698866"/>
            <a:ext cx="11614206" cy="2360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Example Fix: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change condition to number &lt; 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 it was number &lt; 0</a:t>
            </a:r>
            <a:endParaRPr sz="4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2832" y="6357082"/>
            <a:ext cx="33006364" cy="425451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16340449" y="6342448"/>
            <a:ext cx="7284661" cy="1378463"/>
          </a:xfrm>
          <a:prstGeom prst="rect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Custom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 Neue Light</vt:lpstr>
      <vt:lpstr>Helvetica Neue</vt:lpstr>
      <vt:lpstr>Arial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</cp:revision>
  <dcterms:modified xsi:type="dcterms:W3CDTF">2022-09-12T03:03:05Z</dcterms:modified>
</cp:coreProperties>
</file>