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5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5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7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6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32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363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past couple of videos, we've looked at many of Java's flow statements,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as well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do-while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previous videos, I covered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if-then-else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statements usually, but not always, have their own code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talked about code blocks quite a bit, but I haven't really talked about variables declared locally in code blocks.</a:t>
            </a:r>
          </a:p>
        </p:txBody>
      </p:sp>
    </p:spTree>
    <p:extLst>
      <p:ext uri="{BB962C8B-B14F-4D97-AF65-F5344CB8AC3E}">
        <p14:creationId xmlns:p14="http://schemas.microsoft.com/office/powerpoint/2010/main" val="91695323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9507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28394"/>
            <a:ext cx="34782670" cy="129376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another example of code blocks and local variables in the switch statement.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2FD75-C95D-F61E-C9F9-7D9361F7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62" y="4686703"/>
            <a:ext cx="23156477" cy="133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26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082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 variable is called local because it is available for use by the code block in which it was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also available to code blocks that are contained by a declaring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3178D-545B-B59E-D1A2-1745396D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46" y="8397554"/>
            <a:ext cx="32520909" cy="91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67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0347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describes the accessibility of a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"In scope" means the variable can be used by an executing block or any nested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"Out of scope" means the variable is no longer available and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39219700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7546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are Local Variables in Scope?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always in scope in the block they are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also in scope for any nested blocks or blocks contained within the outer block.</a:t>
            </a:r>
          </a:p>
        </p:txBody>
      </p:sp>
    </p:spTree>
    <p:extLst>
      <p:ext uri="{BB962C8B-B14F-4D97-AF65-F5344CB8AC3E}">
        <p14:creationId xmlns:p14="http://schemas.microsoft.com/office/powerpoint/2010/main" val="40391160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3947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are Local Variables out of Scope?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are always out of scope for outer blocks or the containing blocks they are declared 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an 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3B8EC-AAD9-A9FA-2A0D-883CB465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04" y="8605129"/>
            <a:ext cx="32614793" cy="76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25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433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 Best Practices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considered best practice: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declare and initialize variables in the same place, if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to declare variables in the narrowest scope possible.</a:t>
            </a:r>
          </a:p>
        </p:txBody>
      </p:sp>
    </p:spTree>
    <p:extLst>
      <p:ext uri="{BB962C8B-B14F-4D97-AF65-F5344CB8AC3E}">
        <p14:creationId xmlns:p14="http://schemas.microsoft.com/office/powerpoint/2010/main" val="420566613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9571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the For Statement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4939"/>
            <a:ext cx="34782670" cy="133311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as part of the declaration, there is an initialization part, as I've described.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I declared a variable,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isn't accessible outside of the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because any variables declared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section are local to the loop, meaning, they exist and are accessible in memory only while the loop is executing, and only to the loop code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2827A-226E-691E-4D54-274BD1B9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780" y="10480895"/>
            <a:ext cx="32110440" cy="729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96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263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declared in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block are not accessible outside of that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also includes other parts of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statement, like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 if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block or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block.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BFEB8-1FE5-3CC0-11D9-6B2338DD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96" y="7332747"/>
            <a:ext cx="26344009" cy="99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743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9507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variables in a switch statement block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Variables and 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28394"/>
            <a:ext cx="34782670" cy="1293768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is different from the if-then-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statement blocks.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code below: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64DE1-0B96-5281-21F8-F0609036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16" y="6213931"/>
            <a:ext cx="27153769" cy="114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703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520</Words>
  <Application>Microsoft Office PowerPoint</Application>
  <PresentationFormat>Custom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173</cp:revision>
  <dcterms:modified xsi:type="dcterms:W3CDTF">2024-05-21T08:44:47Z</dcterms:modified>
</cp:coreProperties>
</file>