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</p:sldIdLst>
  <p:sldSz cx="36576000" cy="20574000"/>
  <p:notesSz cx="6858000" cy="9144000"/>
  <p:embeddedFontLst>
    <p:embeddedFont>
      <p:font typeface="Helvetica Neue" pitchFamily="50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abxo6BRKZa3JoGKb1dwZq72E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previous video, we saw that Java has eight primitive data types, and that the wrapper classes give us extra options.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primitive types, half are used to store whole numbers (numbers without a fractional or decimal component), one of which we've explored already, the integer, or the int data type.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we'll take a look at the other three whole-number primitive data types.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952498" y="459786"/>
            <a:ext cx="133081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int, long 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1232333-C5E4-DEAC-439C-B9FC0F6F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72360"/>
              </p:ext>
            </p:extLst>
          </p:nvPr>
        </p:nvGraphicFramePr>
        <p:xfrm>
          <a:off x="6438123" y="5111546"/>
          <a:ext cx="23699754" cy="722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41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7744409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  <a:gridCol w="9815804">
                  <a:extLst>
                    <a:ext uri="{9D8B030D-6E8A-4147-A177-3AD203B41FA5}">
                      <a16:colId xmlns:a16="http://schemas.microsoft.com/office/drawing/2014/main" val="3507421177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</a:p>
                    <a:p>
                      <a:pPr algn="ctr"/>
                      <a:r>
                        <a:rPr lang="en-PH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Wrapper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What’s noteworthy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 the smallest range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Java’s default data type for whole numbers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3440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 the largest range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7754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CA42A4E-124B-5895-D87F-B2C80683109C}"/>
              </a:ext>
            </a:extLst>
          </p:cNvPr>
          <p:cNvSpPr/>
          <p:nvPr/>
        </p:nvSpPr>
        <p:spPr>
          <a:xfrm>
            <a:off x="952501" y="2739359"/>
            <a:ext cx="34782670" cy="2287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previously said that Java has four primitive data types used to store whole numbers, these are the byte, the short, the int, and the long.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AADC9-D8B3-7876-ACEB-283DA0B2ADF7}"/>
              </a:ext>
            </a:extLst>
          </p:cNvPr>
          <p:cNvSpPr/>
          <p:nvPr/>
        </p:nvSpPr>
        <p:spPr>
          <a:xfrm>
            <a:off x="952499" y="12611500"/>
            <a:ext cx="34782670" cy="2287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listed here in this table, by the range of values the type will support, the byte supports the smallest range, and the long supports the largest range.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952498" y="459786"/>
            <a:ext cx="121267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byte data type</a:t>
            </a:r>
            <a:endParaRPr/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minimum value of a byte is -128.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maximum value of a byte is 127.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Given its small range, you probably won't be using the byte data type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much.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 wrapper class is the Byte with a capital B.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952498" y="459786"/>
            <a:ext cx="1271662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short data type</a:t>
            </a:r>
            <a:endParaRPr/>
          </a:p>
        </p:txBody>
      </p:sp>
      <p:cxnSp>
        <p:nvCxnSpPr>
          <p:cNvPr id="87" name="Google Shape;87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minimum value of a short is -32768.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maximum value of a short is 32767.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short wrapper class is the Short with a capital 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6552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 and short overflow/underflow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the byte and the short, have the same overflow and underflow issue as the int data type has, but obviously with their own range of numbers.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2153153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Size of Primitive Types and Width</a:t>
            </a:r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B1178-C613-EC16-6850-FBB2FE229A73}"/>
              </a:ext>
            </a:extLst>
          </p:cNvPr>
          <p:cNvSpPr/>
          <p:nvPr/>
        </p:nvSpPr>
        <p:spPr>
          <a:xfrm>
            <a:off x="952501" y="2718362"/>
            <a:ext cx="34782670" cy="21854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Size, or Width, is the amount of space that determines (or limits) the range of values we've been discussing: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FBEEDFA6-AD4D-3417-6A32-9E89DCEB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4151"/>
              </p:ext>
            </p:extLst>
          </p:nvPr>
        </p:nvGraphicFramePr>
        <p:xfrm>
          <a:off x="5990251" y="5192810"/>
          <a:ext cx="24464868" cy="548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7">
                  <a:extLst>
                    <a:ext uri="{9D8B030D-6E8A-4147-A177-3AD203B41FA5}">
                      <a16:colId xmlns:a16="http://schemas.microsoft.com/office/drawing/2014/main" val="1800079401"/>
                    </a:ext>
                  </a:extLst>
                </a:gridCol>
                <a:gridCol w="6116217">
                  <a:extLst>
                    <a:ext uri="{9D8B030D-6E8A-4147-A177-3AD203B41FA5}">
                      <a16:colId xmlns:a16="http://schemas.microsoft.com/office/drawing/2014/main" val="3091589707"/>
                    </a:ext>
                  </a:extLst>
                </a:gridCol>
                <a:gridCol w="6116217">
                  <a:extLst>
                    <a:ext uri="{9D8B030D-6E8A-4147-A177-3AD203B41FA5}">
                      <a16:colId xmlns:a16="http://schemas.microsoft.com/office/drawing/2014/main" val="3507421177"/>
                    </a:ext>
                  </a:extLst>
                </a:gridCol>
                <a:gridCol w="6116217">
                  <a:extLst>
                    <a:ext uri="{9D8B030D-6E8A-4147-A177-3AD203B41FA5}">
                      <a16:colId xmlns:a16="http://schemas.microsoft.com/office/drawing/2014/main" val="587008945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 (in bits)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-128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-32768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32767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-2147483648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2147483647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344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B0C56E1-C416-84E0-8242-56D8D17A7A6A}"/>
              </a:ext>
            </a:extLst>
          </p:cNvPr>
          <p:cNvSpPr/>
          <p:nvPr/>
        </p:nvSpPr>
        <p:spPr>
          <a:xfrm>
            <a:off x="952499" y="10969806"/>
            <a:ext cx="34782670" cy="69614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byte, can store 256 numbers and occupies eight bits, and has a width of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short, can store a large range of numbers and occupies 16 bits, and has a width of 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int, has a much larger range as we know, and occupies 32 bits, and has a width of 32.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952498" y="459786"/>
            <a:ext cx="2497959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a numeric literal character suffix</a:t>
            </a:r>
            <a:endParaRPr/>
          </a:p>
        </p:txBody>
      </p:sp>
      <p:cxnSp>
        <p:nvCxnSpPr>
          <p:cNvPr id="108" name="Google Shape;108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number 100, by default, is an int.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allows certain numeric literals to have a suffix appended to the value, to force it to be a different data type from the default type.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long is one of these types and it's suffix is an 'L'.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one of the few instances Java is not case sensitive, a lowercase 'l' or an uppercase 'L' at the end of a whole number mean the same thing – the number is a long.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952498" y="459786"/>
            <a:ext cx="338458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big is the difference between an int and a long?</a:t>
            </a:r>
            <a:endParaRPr/>
          </a:p>
        </p:txBody>
      </p:sp>
      <p:cxnSp>
        <p:nvCxnSpPr>
          <p:cNvPr id="118" name="Google Shape;118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1" name="Google Shape;121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505C5-476B-8185-0E14-F27E49F0DEC5}"/>
              </a:ext>
            </a:extLst>
          </p:cNvPr>
          <p:cNvSpPr/>
          <p:nvPr/>
        </p:nvSpPr>
        <p:spPr>
          <a:xfrm>
            <a:off x="952501" y="4285904"/>
            <a:ext cx="34782670" cy="28605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big is the difference,  in the range of values that a long can store, compared to the int?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see, from this table, that the difference is quite significant.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DB86B5F-E073-367D-2E90-B9B68C93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9878"/>
              </p:ext>
            </p:extLst>
          </p:nvPr>
        </p:nvGraphicFramePr>
        <p:xfrm>
          <a:off x="4534677" y="7425646"/>
          <a:ext cx="28495690" cy="436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72">
                  <a:extLst>
                    <a:ext uri="{9D8B030D-6E8A-4147-A177-3AD203B41FA5}">
                      <a16:colId xmlns:a16="http://schemas.microsoft.com/office/drawing/2014/main" val="1800079401"/>
                    </a:ext>
                  </a:extLst>
                </a:gridCol>
                <a:gridCol w="5169159">
                  <a:extLst>
                    <a:ext uri="{9D8B030D-6E8A-4147-A177-3AD203B41FA5}">
                      <a16:colId xmlns:a16="http://schemas.microsoft.com/office/drawing/2014/main" val="3091589707"/>
                    </a:ext>
                  </a:extLst>
                </a:gridCol>
                <a:gridCol w="9461241">
                  <a:extLst>
                    <a:ext uri="{9D8B030D-6E8A-4147-A177-3AD203B41FA5}">
                      <a16:colId xmlns:a16="http://schemas.microsoft.com/office/drawing/2014/main" val="3507421177"/>
                    </a:ext>
                  </a:extLst>
                </a:gridCol>
                <a:gridCol w="9423918">
                  <a:extLst>
                    <a:ext uri="{9D8B030D-6E8A-4147-A177-3AD203B41FA5}">
                      <a16:colId xmlns:a16="http://schemas.microsoft.com/office/drawing/2014/main" val="587008945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 (in bits)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-2147483648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2147483647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-9223372036854775808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9223372036854775807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952498" y="459786"/>
            <a:ext cx="128977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is L required?</a:t>
            </a:r>
            <a:endParaRPr/>
          </a:p>
        </p:txBody>
      </p:sp>
      <p:cxnSp>
        <p:nvCxnSpPr>
          <p:cNvPr id="129" name="Google Shape;129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" name="Google Shape;132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byte, short, long and width</a:t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numeric literal that exceeds Integer.MAX_VALUE must use the 'L' suffix.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cannot create a numeric literal in Java, that exceeds Integer.MAX_VALUE, without using the 'L' suffix, we'll always get the error  'integer number too large'.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737</Words>
  <Application>Microsoft Office PowerPoint</Application>
  <PresentationFormat>Custom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Helvetica Neue Light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8</cp:revision>
  <dcterms:modified xsi:type="dcterms:W3CDTF">2024-04-12T05:09:58Z</dcterms:modified>
</cp:coreProperties>
</file>