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4" r:id="rId2"/>
    <p:sldId id="285" r:id="rId3"/>
    <p:sldId id="286" r:id="rId4"/>
    <p:sldId id="287" r:id="rId5"/>
    <p:sldId id="288" r:id="rId6"/>
    <p:sldId id="289" r:id="rId7"/>
    <p:sldId id="290" r:id="rId8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720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828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5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530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21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256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2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is Inheritance, and why is it so powerful?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 can look at Inheritance as a form of code reuse.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way to organize classes into a parent-child hierarchy, which lets the child inherit (reuse), fields and methods from its parent.</a:t>
            </a:r>
          </a:p>
        </p:txBody>
      </p:sp>
    </p:spTree>
    <p:extLst>
      <p:ext uri="{BB962C8B-B14F-4D97-AF65-F5344CB8AC3E}">
        <p14:creationId xmlns:p14="http://schemas.microsoft.com/office/powerpoint/2010/main" val="261762769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747961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65632A-3ACA-0343-AFC6-E5468C2C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72" y="3618172"/>
            <a:ext cx="17971132" cy="1333765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7392261" y="3080722"/>
            <a:ext cx="18342908" cy="14850578"/>
          </a:xfrm>
          <a:prstGeom prst="rect">
            <a:avLst/>
          </a:prstGeom>
        </p:spPr>
        <p:txBody>
          <a:bodyPr wrap="square">
            <a:normAutofit lnSpcReduction="10000"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box on this diagram represents a Class.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most generic, or base class, starts at the top of the hierarchy.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Every class below it is a subclass.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 Animal is the base class. All the other classes can be said to be subclasses of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parent can have multiple children, as we see with Mammal, which is the parent of Dog and Cat.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child can only have one direct parent in Java.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But it will inherit from its parent class's parent and so on.</a:t>
            </a:r>
          </a:p>
        </p:txBody>
      </p:sp>
    </p:spTree>
    <p:extLst>
      <p:ext uri="{BB962C8B-B14F-4D97-AF65-F5344CB8AC3E}">
        <p14:creationId xmlns:p14="http://schemas.microsoft.com/office/powerpoint/2010/main" val="61298357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0855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Animal class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2317F9-2066-92B1-55C1-3799C403A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0818" y="2518861"/>
            <a:ext cx="10894365" cy="808973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10144510"/>
            <a:ext cx="34782670" cy="739703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diagram allows us to design our classes before we build them.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the Animal class with the attributes I think that every kind of animal has.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Below the fields, I have the behavior that animals have in common: move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makeNoise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198916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2D96C4-9B90-D68A-E480-DA0535F28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497" y="1940662"/>
            <a:ext cx="13480986" cy="16464778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076369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Class Model for Animal and Dog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13137502" y="4285904"/>
            <a:ext cx="22597669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Dog inherits from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other words, Dog "IS A" type of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 create a Dog object, it will inherit Animal's attributes (type, size, and weight).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is also true for Animal's methods. Dog will inherit these as well.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specialize the Dog class with its own fields and behavior.</a:t>
            </a:r>
          </a:p>
        </p:txBody>
      </p:sp>
    </p:spTree>
    <p:extLst>
      <p:ext uri="{BB962C8B-B14F-4D97-AF65-F5344CB8AC3E}">
        <p14:creationId xmlns:p14="http://schemas.microsoft.com/office/powerpoint/2010/main" val="1119864455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528189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extends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extends specifies the superclass (or the parent class) of the class we're declaring.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say Dog is a subclass or child class of Animal.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can say Animal is a parent or super class of Dog.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 can specify one and only one class in its extends clause. </a:t>
            </a:r>
          </a:p>
        </p:txBody>
      </p:sp>
    </p:spTree>
    <p:extLst>
      <p:ext uri="{BB962C8B-B14F-4D97-AF65-F5344CB8AC3E}">
        <p14:creationId xmlns:p14="http://schemas.microsoft.com/office/powerpoint/2010/main" val="3094430114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675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super()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is a lot like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a way to call a constructor on the super class directly from the sub class's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Like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it has to be the first statement of the constructor.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of that rule,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this()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can never be called from the same constructor.</a:t>
            </a:r>
          </a:p>
        </p:txBody>
      </p:sp>
    </p:spTree>
    <p:extLst>
      <p:ext uri="{BB962C8B-B14F-4D97-AF65-F5344CB8AC3E}">
        <p14:creationId xmlns:p14="http://schemas.microsoft.com/office/powerpoint/2010/main" val="82493483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467596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super()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Inheritance - Part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 don't make a call to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then Java makes it for you using super's default constructor.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If your super class doesn't have a default constructor, then you must explicitly call </a:t>
            </a:r>
            <a:r>
              <a:rPr lang="en-US" sz="6400" dirty="0">
                <a:latin typeface="Roboto Mono" panose="00000009000000000000" pitchFamily="49" charset="0"/>
                <a:ea typeface="Roboto Mono" panose="00000009000000000000" pitchFamily="49" charset="0"/>
                <a:cs typeface="Open Sans" panose="020B0606030504020204" pitchFamily="34" charset="0"/>
              </a:rPr>
              <a:t>super()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 all of your constructors, passing the right arguments to that constructor.</a:t>
            </a:r>
          </a:p>
        </p:txBody>
      </p:sp>
    </p:spTree>
    <p:extLst>
      <p:ext uri="{BB962C8B-B14F-4D97-AF65-F5344CB8AC3E}">
        <p14:creationId xmlns:p14="http://schemas.microsoft.com/office/powerpoint/2010/main" val="122791267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496</Words>
  <Application>Microsoft Office PowerPoint</Application>
  <PresentationFormat>Custom</PresentationFormat>
  <Paragraphs>49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Helvetica</vt:lpstr>
      <vt:lpstr>Helvetica Light</vt:lpstr>
      <vt:lpstr>Helvetica Neue</vt:lpstr>
      <vt:lpstr>Open Sans</vt:lpstr>
      <vt:lpstr>Roboto Mono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172</cp:revision>
  <dcterms:modified xsi:type="dcterms:W3CDTF">2024-06-04T09:38:59Z</dcterms:modified>
</cp:coreProperties>
</file>