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79" r:id="rId4"/>
    <p:sldId id="280" r:id="rId5"/>
    <p:sldId id="281" r:id="rId6"/>
    <p:sldId id="282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1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4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3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5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3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I introduced you to three new data types. The byte, the short, and the long.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we'll be using these additional types in some basic arithmetic.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already done some math, using integers, but now, we'll be using these other data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We'll finish the video with a discussion about casting, which is a way to get Java to treat a variable of one type like a different data type.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talk about when and why casting is sometimes necessary in Java code.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53173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Rules for declaring multiple variables in one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cannot declare variables with different data types in a single statement.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declare multiple variables of the same data type in a single statement, you must specify the data type only once before any variable names.</a:t>
            </a:r>
          </a:p>
        </p:txBody>
      </p:sp>
    </p:spTree>
    <p:extLst>
      <p:ext uri="{BB962C8B-B14F-4D97-AF65-F5344CB8AC3E}">
        <p14:creationId xmlns:p14="http://schemas.microsoft.com/office/powerpoint/2010/main" val="411366741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64586"/>
            <a:ext cx="34224113" cy="146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Assigning expressions to variables with data types that don't match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Java compiler does not attempt to evaluate the value, in a variable, when it's used in a calculation, so it doesn't know if the value fits, and throws an error.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calculation uses literal values, Java can figure out the end result at compile time, and whether it fits into the variable, and won't throw an error if it does.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examples, an int result is being returned from the calculation, but in the second example, Java knows the returned value can fit into a byte.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EE09B-C9C4-7D31-ED4C-A5DDF7C6B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781867"/>
            <a:ext cx="24345902" cy="1179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6BFE0D-8C10-DC2C-D54C-E5DA3D3E8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0989030"/>
            <a:ext cx="18824206" cy="12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112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4320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means to treat or convert a number, from one type to another. We put the type we want the number to be, in parentheses like this: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languages have casting too, this is common practice and not just a Java thing.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77EB2-433D-8FCD-538D-7FDB06A5F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796" y="6748170"/>
            <a:ext cx="15359175" cy="12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1565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83720"/>
            <a:ext cx="3433472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What does it mean when Java defaults the data type to an int?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what effect does int, being the default value, have on our code?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Looking at the scenarios we just looked at in summary, we know the following: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statement works because the result is an int, and assigning it to an int variable is fine.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statement doesn't work, because the expression (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myMinShortValue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2) is an int, and an int can't be assigned to a short, because the compiler won't guess the result.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BA21C-687E-F6B9-4A5B-A7E97FFB8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9130607"/>
            <a:ext cx="18716760" cy="1095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58528E-68DE-D89B-77F0-FFBD25843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3611031"/>
            <a:ext cx="25193810" cy="12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5281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83720"/>
            <a:ext cx="3433472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What does it mean when Java defaults the data type to an int?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 in 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statement works, because the result of (-128 / 2) is an int, but when calculations use only literal values, the compiler can determine the result immediately, and knows the value fits into a short.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finally, this code works because we tell the compiler we know what we're doing by using this cast, and the compiler doesn't give an error.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74F0B-049B-0232-1AC2-DD6CC74AD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634769"/>
            <a:ext cx="19264455" cy="1214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9873D-50AD-B457-C380-5E78706DF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1888517"/>
            <a:ext cx="29646780" cy="12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9549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541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2024-04-15T03:09:33Z</dcterms:modified>
</cp:coreProperties>
</file>