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1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6824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challenge is to create four new variables: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variable, set it to any valid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number, it doesn't matter. 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variable, set it to any valid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variable,  set it to any valid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create a variable of type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Make it equal to 50,000 plus 10 times the sum of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of the first 3 variables (your byte, your short and your int values).  In other words, use the variable names in your expression to calculate the sum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1523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Parentheses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Parentheses are another way to make your code more readable.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also make it clear which calculation should be done first.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1EEEE-039C-E166-438E-43581BE8F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759125"/>
            <a:ext cx="21431405" cy="12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994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0652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that's it, for bytes, shorts, integers and longs, which are the first four primitive types in Java's list of available types.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still have four left to go.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video, we are going to start talking about decimal numbers, because, of course, we've only been dealing with whole numbers up until now. </a:t>
            </a:r>
          </a:p>
        </p:txBody>
      </p:sp>
    </p:spTree>
    <p:extLst>
      <p:ext uri="{BB962C8B-B14F-4D97-AF65-F5344CB8AC3E}">
        <p14:creationId xmlns:p14="http://schemas.microsoft.com/office/powerpoint/2010/main" val="12671950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216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161</cp:revision>
  <dcterms:modified xsi:type="dcterms:W3CDTF">2022-06-17T05:36:40Z</dcterms:modified>
</cp:coreProperties>
</file>