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202020"/>
    <a:srgbClr val="EDC53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2E5D-345F-4F38-89B9-CB1FB49BC7B4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3F687-8CAF-4113-91FE-E85043B0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5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CD03-F3C3-44AA-A972-7A9B4781B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6403-1550-474D-A042-7332D4E3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D0A7-3EFE-413C-91EB-8BEC62F0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E51D-3B52-4335-BEEB-BEFEEB2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6FBF-53EB-4B29-B012-8CA4C65F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6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31C1-1527-479F-A3B3-4182A9D7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CBF9-04D9-48B8-A1EF-07A91C6B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FAB8-8DC8-4165-9B71-E1DF2027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9EF2-B531-419C-A35A-731D3BBF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47C8-4B52-4654-B910-CD60CB4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0291F-8186-44FD-9361-B2FA305A3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7AE2-AC28-41BF-911E-BFA67634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0D28-9424-4D48-97A4-AF04DEE8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520A-9BCD-4337-9B99-F4AC8A19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1038-B4E0-4943-ABF0-4BD53A3C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6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691A-9CD4-4015-9400-643E9F8A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91F7-16A8-470A-9935-07FD6B09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0023-44C9-4A08-B861-22DD61E9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4F05-602C-455B-8144-9C4B8B94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4945-1B7F-4537-82C5-4F4077FF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E2E-D21A-4754-B6E0-6C581F9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EC2A-9FAE-4EAA-A2F5-DBFEF50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E61C-C89E-4CC5-BA3D-4C245232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1686-5FAA-482B-94D1-B624A9D9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EB35-DC53-4F5D-B9E5-84C733D7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695E-5871-434A-8CFC-04C257F0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082E-E729-47DE-B895-DF0132B6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833CC-6D17-428C-BA16-8166ECDED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E473-13F5-4984-82EB-83C55B37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310A-C277-4AAC-A806-D2436E5F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14DC-F6D3-46CC-B361-45167B11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2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B1D3-CFC1-4DF3-B6C4-C120E7A4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84BE-464F-451D-AF26-6BCA2484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5B0B-5028-45B2-9F15-AA69BB17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13D43-8C61-4E0D-96EA-F9629394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93172-B2F1-4BFC-A3F1-9E57AC3F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091B1-CC50-45CC-A723-72FA4E8A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FDB3E-06BC-431A-9825-7250D7CC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0FEEB-CB7C-4F56-A483-3A38401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5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67CF-F868-490D-B10E-B7E75888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48CA-320E-4AE6-B4F1-E9D28BB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3F33-873C-48F6-B03A-9B576872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131D3-37F8-4E0E-BC8F-668BCE8F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5F303-2548-4666-B31E-4F92766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AD9C5-052D-4A54-B290-3B0A8A0F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C5FF2-524B-49E6-B3EE-BE38786C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9611-95D3-4411-B362-F81557B7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4EE0-F5FC-4329-A2F4-4247D0386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EC685-56EF-4D57-B02A-8183FD82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5FE99-0F06-4CB4-AF61-5C569AA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952D0-255F-4F03-9A14-2858B2F1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B1D7-9CF7-43E3-8E84-8BABC0A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8017-371C-4B85-A76E-6112FBBC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2D3FF-E244-4D1E-954E-63F3E74A1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905E-7E9F-44CA-84D4-9D2DB8EE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6FE1-2909-4EA1-BFB1-E7FCDD9E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DF2E3-94CD-4C2F-A432-945BBC14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2B26-6252-4A08-9E3D-5F0A822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7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0A850-FD15-499A-9E77-1AF41CC9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7D2C-E21A-4453-B80B-4BB01E93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9854-D7F5-456D-BCBC-618BC3CB1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2BA8-A568-4E96-9651-FD7CA5B6106A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07E4-30F8-4267-86CF-D271C802E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5007-78C3-4720-AC8A-C0BF8818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1E5C-E75F-42DE-A4BE-88C76F37E8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35ED4-7026-4D7B-BFC5-2EC2AD3B878F}"/>
              </a:ext>
            </a:extLst>
          </p:cNvPr>
          <p:cNvSpPr/>
          <p:nvPr/>
        </p:nvSpPr>
        <p:spPr>
          <a:xfrm>
            <a:off x="0" y="0"/>
            <a:ext cx="12174415" cy="633046"/>
          </a:xfrm>
          <a:prstGeom prst="rect">
            <a:avLst/>
          </a:prstGeom>
          <a:solidFill>
            <a:srgbClr val="202020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202020"/>
                </a:solidFill>
              </a:ln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019A7-7411-4BD9-BE5E-07583E4F9BB4}"/>
              </a:ext>
            </a:extLst>
          </p:cNvPr>
          <p:cNvSpPr txBox="1">
            <a:spLocks/>
          </p:cNvSpPr>
          <p:nvPr/>
        </p:nvSpPr>
        <p:spPr>
          <a:xfrm>
            <a:off x="284670" y="142904"/>
            <a:ext cx="3367453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HashByte</a:t>
            </a:r>
            <a:endParaRPr lang="en-US" sz="3200" b="1" dirty="0">
              <a:solidFill>
                <a:srgbClr val="EDC53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CCDB52-BA09-4C9D-A54B-6058E377C93F}"/>
              </a:ext>
            </a:extLst>
          </p:cNvPr>
          <p:cNvSpPr txBox="1">
            <a:spLocks/>
          </p:cNvSpPr>
          <p:nvPr/>
        </p:nvSpPr>
        <p:spPr>
          <a:xfrm>
            <a:off x="0" y="720188"/>
            <a:ext cx="12174414" cy="564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AutoShape 18" descr="CSS BEM Syntax Basics">
            <a:extLst>
              <a:ext uri="{FF2B5EF4-FFF2-40B4-BE49-F238E27FC236}">
                <a16:creationId xmlns:a16="http://schemas.microsoft.com/office/drawing/2014/main" id="{02B65647-97DC-4B18-AD03-F3EEFE5E9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D27736-A062-4013-8F91-8E2E31387964}"/>
              </a:ext>
            </a:extLst>
          </p:cNvPr>
          <p:cNvSpPr txBox="1">
            <a:spLocks/>
          </p:cNvSpPr>
          <p:nvPr/>
        </p:nvSpPr>
        <p:spPr>
          <a:xfrm>
            <a:off x="217926" y="493763"/>
            <a:ext cx="7528098" cy="335544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0F5FD-F1C8-454E-B30E-F97FD1620BE4}"/>
              </a:ext>
            </a:extLst>
          </p:cNvPr>
          <p:cNvSpPr txBox="1"/>
          <p:nvPr/>
        </p:nvSpPr>
        <p:spPr>
          <a:xfrm>
            <a:off x="0" y="1894393"/>
            <a:ext cx="12111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Online-classes have become the new reality for education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Limited duration of classes and no direct interaction with teachers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Tough for students to grasp concepts and learn new things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easy for students to get  their doubts cleared.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0D770-52B9-4B83-921B-83466C116587}"/>
              </a:ext>
            </a:extLst>
          </p:cNvPr>
          <p:cNvSpPr txBox="1">
            <a:spLocks/>
          </p:cNvSpPr>
          <p:nvPr/>
        </p:nvSpPr>
        <p:spPr>
          <a:xfrm>
            <a:off x="8904076" y="142904"/>
            <a:ext cx="4498140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Hackverse</a:t>
            </a:r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2.0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CCDB52-BA09-4C9D-A54B-6058E377C93F}"/>
              </a:ext>
            </a:extLst>
          </p:cNvPr>
          <p:cNvSpPr txBox="1">
            <a:spLocks/>
          </p:cNvSpPr>
          <p:nvPr/>
        </p:nvSpPr>
        <p:spPr>
          <a:xfrm>
            <a:off x="0" y="941486"/>
            <a:ext cx="12174414" cy="564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Problems:</a:t>
            </a:r>
          </a:p>
        </p:txBody>
      </p:sp>
      <p:sp>
        <p:nvSpPr>
          <p:cNvPr id="6" name="AutoShape 6" descr="Image result for tensorflow.js logo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The 13 Best Free Easy OCR Alternatives (2021)">
            <a:extLst>
              <a:ext uri="{FF2B5EF4-FFF2-40B4-BE49-F238E27FC236}">
                <a16:creationId xmlns:a16="http://schemas.microsoft.com/office/drawing/2014/main" id="{EA880D44-4545-4BC4-91E6-A5E25462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89" y="11461678"/>
            <a:ext cx="59971" cy="5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2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235ED4-7026-4D7B-BFC5-2EC2AD3B878F}"/>
              </a:ext>
            </a:extLst>
          </p:cNvPr>
          <p:cNvSpPr/>
          <p:nvPr/>
        </p:nvSpPr>
        <p:spPr>
          <a:xfrm>
            <a:off x="0" y="0"/>
            <a:ext cx="12174415" cy="633046"/>
          </a:xfrm>
          <a:prstGeom prst="rect">
            <a:avLst/>
          </a:prstGeom>
          <a:solidFill>
            <a:srgbClr val="202020"/>
          </a:solidFill>
          <a:ln>
            <a:solidFill>
              <a:srgbClr val="181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202020"/>
                </a:solidFill>
              </a:ln>
            </a:endParaRPr>
          </a:p>
        </p:txBody>
      </p:sp>
      <p:sp>
        <p:nvSpPr>
          <p:cNvPr id="11" name="AutoShape 18" descr="CSS BEM Syntax Basics">
            <a:extLst>
              <a:ext uri="{FF2B5EF4-FFF2-40B4-BE49-F238E27FC236}">
                <a16:creationId xmlns:a16="http://schemas.microsoft.com/office/drawing/2014/main" id="{02B65647-97DC-4B18-AD03-F3EEFE5E9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531A71-0738-43B1-8C04-0D725A88DCD5}"/>
              </a:ext>
            </a:extLst>
          </p:cNvPr>
          <p:cNvSpPr txBox="1">
            <a:spLocks/>
          </p:cNvSpPr>
          <p:nvPr/>
        </p:nvSpPr>
        <p:spPr>
          <a:xfrm>
            <a:off x="0" y="616171"/>
            <a:ext cx="12174414" cy="56457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Solution: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D8C73-D825-482C-91A4-250566287FA7}"/>
              </a:ext>
            </a:extLst>
          </p:cNvPr>
          <p:cNvSpPr txBox="1"/>
          <p:nvPr/>
        </p:nvSpPr>
        <p:spPr>
          <a:xfrm>
            <a:off x="0" y="1296523"/>
            <a:ext cx="121114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complete bundle of tech-tools for making education easier and fun in an interactive way.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Firstly, an AR application which turns reading from any book into an interactive experience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Secondly, a web application which runs along with your online-class software and helps out with doubt clarification and detailed notes in real-time. </a:t>
            </a:r>
            <a:endParaRPr lang="en-IN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Options to add personal notes and save for future reference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981D805E-285C-4F73-AAE7-8F823D8A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1" y="5928524"/>
            <a:ext cx="467082" cy="4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ML - Wikipedia">
            <a:extLst>
              <a:ext uri="{FF2B5EF4-FFF2-40B4-BE49-F238E27FC236}">
                <a16:creationId xmlns:a16="http://schemas.microsoft.com/office/drawing/2014/main" id="{19DE40DE-A115-4933-8A81-2A31CB6F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31" y="5903253"/>
            <a:ext cx="563623" cy="5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SS Courses and Learning Path | Pluralsight">
            <a:extLst>
              <a:ext uri="{FF2B5EF4-FFF2-40B4-BE49-F238E27FC236}">
                <a16:creationId xmlns:a16="http://schemas.microsoft.com/office/drawing/2014/main" id="{C38A91CB-354A-4FB2-A9DC-205AB66C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86" y="5747748"/>
            <a:ext cx="964395" cy="9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id="{763A2924-B0B5-48DA-9F65-88183C3A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55" y="5951523"/>
            <a:ext cx="414146" cy="4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Image result for flask logo">
            <a:extLst>
              <a:ext uri="{FF2B5EF4-FFF2-40B4-BE49-F238E27FC236}">
                <a16:creationId xmlns:a16="http://schemas.microsoft.com/office/drawing/2014/main" id="{4F593C66-E8CB-4D12-A903-E415C90E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57" y="5859493"/>
            <a:ext cx="1094781" cy="6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alidade Aumentada com Unity 2018 e Vuforia 7 | Gaming logos, Unity, Logos">
            <a:extLst>
              <a:ext uri="{FF2B5EF4-FFF2-40B4-BE49-F238E27FC236}">
                <a16:creationId xmlns:a16="http://schemas.microsoft.com/office/drawing/2014/main" id="{C2CEB59D-ACBB-4327-95BD-9E5FEFBF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992" y="5749868"/>
            <a:ext cx="1465588" cy="8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BM-Watson-Logo | Ayehu">
            <a:extLst>
              <a:ext uri="{FF2B5EF4-FFF2-40B4-BE49-F238E27FC236}">
                <a16:creationId xmlns:a16="http://schemas.microsoft.com/office/drawing/2014/main" id="{1FD1B7EC-EFA3-4CA4-A52D-01BBCC71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44" y="5725138"/>
            <a:ext cx="1931437" cy="8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4DFFF6E0-CE69-46C9-BA6E-C80C4E26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84" y="5963299"/>
            <a:ext cx="622827" cy="53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1B3FC2E-DBAB-4D88-B8C4-58CCCA82CFFF}"/>
              </a:ext>
            </a:extLst>
          </p:cNvPr>
          <p:cNvSpPr txBox="1">
            <a:spLocks/>
          </p:cNvSpPr>
          <p:nvPr/>
        </p:nvSpPr>
        <p:spPr>
          <a:xfrm>
            <a:off x="284670" y="142904"/>
            <a:ext cx="3367453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HashByte</a:t>
            </a:r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E123711-2A69-4303-A96C-1920153A8DC0}"/>
              </a:ext>
            </a:extLst>
          </p:cNvPr>
          <p:cNvSpPr txBox="1">
            <a:spLocks/>
          </p:cNvSpPr>
          <p:nvPr/>
        </p:nvSpPr>
        <p:spPr>
          <a:xfrm>
            <a:off x="9075526" y="142904"/>
            <a:ext cx="4498140" cy="3865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Hackverse</a:t>
            </a:r>
            <a:r>
              <a:rPr lang="en-US" sz="3200" b="1" dirty="0">
                <a:solidFill>
                  <a:srgbClr val="EDC53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7979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116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Yash V</dc:creator>
  <cp:lastModifiedBy>Yash V</cp:lastModifiedBy>
  <cp:revision>38</cp:revision>
  <cp:lastPrinted>2020-08-09T03:50:35Z</cp:lastPrinted>
  <dcterms:created xsi:type="dcterms:W3CDTF">2020-07-31T08:42:07Z</dcterms:created>
  <dcterms:modified xsi:type="dcterms:W3CDTF">2021-02-28T12:42:23Z</dcterms:modified>
</cp:coreProperties>
</file>