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530"/>
    <a:srgbClr val="181818"/>
    <a:srgbClr val="20202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F2E5D-345F-4F38-89B9-CB1FB49BC7B4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3F687-8CAF-4113-91FE-E85043B0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85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CD03-F3C3-44AA-A972-7A9B4781B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66403-1550-474D-A042-7332D4E32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3D0A7-3EFE-413C-91EB-8BEC62F0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E51D-3B52-4335-BEEB-BEFEEB2A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6FBF-53EB-4B29-B012-8CA4C65F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76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31C1-1527-479F-A3B3-4182A9D7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DCBF9-04D9-48B8-A1EF-07A91C6B8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FAB8-8DC8-4165-9B71-E1DF2027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19EF2-B531-419C-A35A-731D3BBF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47C8-4B52-4654-B910-CD60CB4B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36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0291F-8186-44FD-9361-B2FA305A3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87AE2-AC28-41BF-911E-BFA67634C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0D28-9424-4D48-97A4-AF04DEE8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C520A-9BCD-4337-9B99-F4AC8A19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1038-B4E0-4943-ABF0-4BD53A3C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66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691A-9CD4-4015-9400-643E9F8A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91F7-16A8-470A-9935-07FD6B09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0023-44C9-4A08-B861-22DD61E9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4F05-602C-455B-8144-9C4B8B94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4945-1B7F-4537-82C5-4F4077FF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34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EE2E-D21A-4754-B6E0-6C581F9A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5EC2A-9FAE-4EAA-A2F5-DBFEF50A2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E61C-C89E-4CC5-BA3D-4C245232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71686-5FAA-482B-94D1-B624A9D9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EB35-DC53-4F5D-B9E5-84C733D7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0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695E-5871-434A-8CFC-04C257F0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082E-E729-47DE-B895-DF0132B66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833CC-6D17-428C-BA16-8166ECDED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DE473-13F5-4984-82EB-83C55B37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4310A-C277-4AAC-A806-D2436E5F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D14DC-F6D3-46CC-B361-45167B11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2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B1D3-CFC1-4DF3-B6C4-C120E7A4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884BE-464F-451D-AF26-6BCA2484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E5B0B-5028-45B2-9F15-AA69BB17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13D43-8C61-4E0D-96EA-F9629394F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93172-B2F1-4BFC-A3F1-9E57AC3FD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091B1-CC50-45CC-A723-72FA4E8A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FDB3E-06BC-431A-9825-7250D7CC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0FEEB-CB7C-4F56-A483-3A384018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15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67CF-F868-490D-B10E-B7E75888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348CA-320E-4AE6-B4F1-E9D28BBF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93F33-873C-48F6-B03A-9B576872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131D3-37F8-4E0E-BC8F-668BCE8F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5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5F303-2548-4666-B31E-4F92766A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AD9C5-052D-4A54-B290-3B0A8A0F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C5FF2-524B-49E6-B3EE-BE38786C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3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9611-95D3-4411-B362-F81557B7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B4EE0-F5FC-4329-A2F4-4247D0386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EC685-56EF-4D57-B02A-8183FD820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5FE99-0F06-4CB4-AF61-5C569AA2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952D0-255F-4F03-9A14-2858B2F1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B1D7-9CF7-43E3-8E84-8BABC0A8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70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8017-371C-4B85-A76E-6112FBBC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2D3FF-E244-4D1E-954E-63F3E74A1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D905E-7E9F-44CA-84D4-9D2DB8EE5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6FE1-2909-4EA1-BFB1-E7FCDD9E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DF2E3-94CD-4C2F-A432-945BBC14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02B26-6252-4A08-9E3D-5F0A822C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75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0A850-FD15-499A-9E77-1AF41CC9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7D2C-E21A-4453-B80B-4BB01E93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D9854-D7F5-456D-BCBC-618BC3CB1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2BA8-A568-4E96-9651-FD7CA5B6106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607E4-30F8-4267-86CF-D271C802E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55007-78C3-4720-AC8A-C0BF88188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20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235ED4-7026-4D7B-BFC5-2EC2AD3B878F}"/>
              </a:ext>
            </a:extLst>
          </p:cNvPr>
          <p:cNvSpPr/>
          <p:nvPr/>
        </p:nvSpPr>
        <p:spPr>
          <a:xfrm>
            <a:off x="8790" y="0"/>
            <a:ext cx="12174415" cy="633046"/>
          </a:xfrm>
          <a:prstGeom prst="rect">
            <a:avLst/>
          </a:prstGeom>
          <a:solidFill>
            <a:srgbClr val="202020"/>
          </a:solidFill>
          <a:ln>
            <a:solidFill>
              <a:srgbClr val="18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rgbClr val="202020"/>
                </a:solidFill>
              </a:ln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1019A7-7411-4BD9-BE5E-07583E4F9BB4}"/>
              </a:ext>
            </a:extLst>
          </p:cNvPr>
          <p:cNvSpPr txBox="1">
            <a:spLocks/>
          </p:cNvSpPr>
          <p:nvPr/>
        </p:nvSpPr>
        <p:spPr>
          <a:xfrm>
            <a:off x="17584" y="142904"/>
            <a:ext cx="3367453" cy="3865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Sarv Sahamati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CCDB52-BA09-4C9D-A54B-6058E377C93F}"/>
              </a:ext>
            </a:extLst>
          </p:cNvPr>
          <p:cNvSpPr txBox="1">
            <a:spLocks/>
          </p:cNvSpPr>
          <p:nvPr/>
        </p:nvSpPr>
        <p:spPr>
          <a:xfrm>
            <a:off x="0" y="720188"/>
            <a:ext cx="12174414" cy="5645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Critical problems</a:t>
            </a:r>
          </a:p>
        </p:txBody>
      </p:sp>
      <p:sp>
        <p:nvSpPr>
          <p:cNvPr id="11" name="AutoShape 18" descr="CSS BEM Syntax Basics">
            <a:extLst>
              <a:ext uri="{FF2B5EF4-FFF2-40B4-BE49-F238E27FC236}">
                <a16:creationId xmlns:a16="http://schemas.microsoft.com/office/drawing/2014/main" id="{02B65647-97DC-4B18-AD03-F3EEFE5E98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D27736-A062-4013-8F91-8E2E31387964}"/>
              </a:ext>
            </a:extLst>
          </p:cNvPr>
          <p:cNvSpPr txBox="1">
            <a:spLocks/>
          </p:cNvSpPr>
          <p:nvPr/>
        </p:nvSpPr>
        <p:spPr>
          <a:xfrm>
            <a:off x="217926" y="493763"/>
            <a:ext cx="7528098" cy="335544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80F5FD-F1C8-454E-B30E-F97FD1620BE4}"/>
              </a:ext>
            </a:extLst>
          </p:cNvPr>
          <p:cNvSpPr txBox="1"/>
          <p:nvPr/>
        </p:nvSpPr>
        <p:spPr>
          <a:xfrm>
            <a:off x="1142185" y="1436696"/>
            <a:ext cx="96028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Overwhelming </a:t>
            </a:r>
            <a:r>
              <a:rPr lang="en-IN" sz="2400" dirty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UI/UX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 support for </a:t>
            </a:r>
            <a:r>
              <a:rPr lang="en-IN" sz="2400" dirty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local languages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 support for </a:t>
            </a:r>
            <a:r>
              <a:rPr lang="en-IN" sz="2400" dirty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 phones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Hard to navigate through </a:t>
            </a:r>
            <a:r>
              <a:rPr lang="en-IN" sz="2400" dirty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consent flows </a:t>
            </a: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functionally illiterate and elderly people</a:t>
            </a:r>
          </a:p>
          <a:p>
            <a:endParaRPr lang="en-IN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What’s the use of PHR system if it’s not accessible to everyone!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0D770-52B9-4B83-921B-83466C116587}"/>
              </a:ext>
            </a:extLst>
          </p:cNvPr>
          <p:cNvSpPr txBox="1">
            <a:spLocks/>
          </p:cNvSpPr>
          <p:nvPr/>
        </p:nvSpPr>
        <p:spPr>
          <a:xfrm>
            <a:off x="5989186" y="172856"/>
            <a:ext cx="4301501" cy="3865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Health-a-thon 2020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8D287A-416B-4824-9FF6-F08B57D09B91}"/>
              </a:ext>
            </a:extLst>
          </p:cNvPr>
          <p:cNvSpPr txBox="1">
            <a:spLocks/>
          </p:cNvSpPr>
          <p:nvPr/>
        </p:nvSpPr>
        <p:spPr>
          <a:xfrm>
            <a:off x="10789791" y="146480"/>
            <a:ext cx="1184283" cy="3865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HashVita</a:t>
            </a:r>
          </a:p>
        </p:txBody>
      </p:sp>
    </p:spTree>
    <p:extLst>
      <p:ext uri="{BB962C8B-B14F-4D97-AF65-F5344CB8AC3E}">
        <p14:creationId xmlns:p14="http://schemas.microsoft.com/office/powerpoint/2010/main" val="234782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235ED4-7026-4D7B-BFC5-2EC2AD3B878F}"/>
              </a:ext>
            </a:extLst>
          </p:cNvPr>
          <p:cNvSpPr/>
          <p:nvPr/>
        </p:nvSpPr>
        <p:spPr>
          <a:xfrm>
            <a:off x="0" y="0"/>
            <a:ext cx="12174415" cy="633046"/>
          </a:xfrm>
          <a:prstGeom prst="rect">
            <a:avLst/>
          </a:prstGeom>
          <a:solidFill>
            <a:srgbClr val="202020"/>
          </a:solidFill>
          <a:ln>
            <a:solidFill>
              <a:srgbClr val="18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202020"/>
                </a:solidFill>
              </a:ln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1019A7-7411-4BD9-BE5E-07583E4F9BB4}"/>
              </a:ext>
            </a:extLst>
          </p:cNvPr>
          <p:cNvSpPr txBox="1">
            <a:spLocks/>
          </p:cNvSpPr>
          <p:nvPr/>
        </p:nvSpPr>
        <p:spPr>
          <a:xfrm>
            <a:off x="17585" y="143958"/>
            <a:ext cx="2532184" cy="3865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Team 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CCDB52-BA09-4C9D-A54B-6058E377C93F}"/>
              </a:ext>
            </a:extLst>
          </p:cNvPr>
          <p:cNvSpPr txBox="1">
            <a:spLocks/>
          </p:cNvSpPr>
          <p:nvPr/>
        </p:nvSpPr>
        <p:spPr>
          <a:xfrm>
            <a:off x="0" y="685020"/>
            <a:ext cx="12174414" cy="5645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Our Mission</a:t>
            </a:r>
          </a:p>
        </p:txBody>
      </p:sp>
      <p:sp>
        <p:nvSpPr>
          <p:cNvPr id="11" name="AutoShape 18" descr="CSS BEM Syntax Basics">
            <a:extLst>
              <a:ext uri="{FF2B5EF4-FFF2-40B4-BE49-F238E27FC236}">
                <a16:creationId xmlns:a16="http://schemas.microsoft.com/office/drawing/2014/main" id="{02B65647-97DC-4B18-AD03-F3EEFE5E98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48D8C-10DA-422C-8647-BF50706FD511}"/>
              </a:ext>
            </a:extLst>
          </p:cNvPr>
          <p:cNvSpPr txBox="1"/>
          <p:nvPr/>
        </p:nvSpPr>
        <p:spPr>
          <a:xfrm>
            <a:off x="1141531" y="1495143"/>
            <a:ext cx="99089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consent manager for all!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Accessible, interactive and easy to use interface</a:t>
            </a:r>
          </a:p>
          <a:p>
            <a:endParaRPr lang="en-IN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Voice</a:t>
            </a: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N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assisted</a:t>
            </a: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flow and </a:t>
            </a:r>
            <a:r>
              <a:rPr lang="en-IN" sz="2400" dirty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multilingual</a:t>
            </a: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support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Including all </a:t>
            </a:r>
            <a:r>
              <a:rPr lang="en-IN" sz="2400" dirty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essential health features</a:t>
            </a: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one app</a:t>
            </a:r>
          </a:p>
          <a:p>
            <a:endParaRPr lang="en-IN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Interactive Voice Response System (IVRS) for </a:t>
            </a:r>
            <a:r>
              <a:rPr lang="fr-FR" sz="2400" dirty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 phones</a:t>
            </a:r>
            <a:endParaRPr lang="en-IN" sz="2400" dirty="0">
              <a:solidFill>
                <a:srgbClr val="EDC53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54469ED-BA51-4CFB-8369-14FA36F6FAD6}"/>
              </a:ext>
            </a:extLst>
          </p:cNvPr>
          <p:cNvSpPr txBox="1">
            <a:spLocks/>
          </p:cNvSpPr>
          <p:nvPr/>
        </p:nvSpPr>
        <p:spPr>
          <a:xfrm>
            <a:off x="6923234" y="172856"/>
            <a:ext cx="3367453" cy="3865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Code for Good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2D5EE9-57AB-4E6C-95A9-266F7789200B}"/>
              </a:ext>
            </a:extLst>
          </p:cNvPr>
          <p:cNvSpPr txBox="1">
            <a:spLocks/>
          </p:cNvSpPr>
          <p:nvPr/>
        </p:nvSpPr>
        <p:spPr>
          <a:xfrm>
            <a:off x="10350173" y="172856"/>
            <a:ext cx="1960687" cy="3865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Organization : 321 Foundation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43D32-FA45-4288-BBB7-DA3F336A22A7}"/>
              </a:ext>
            </a:extLst>
          </p:cNvPr>
          <p:cNvSpPr/>
          <p:nvPr/>
        </p:nvSpPr>
        <p:spPr>
          <a:xfrm>
            <a:off x="8790" y="0"/>
            <a:ext cx="12174415" cy="633046"/>
          </a:xfrm>
          <a:prstGeom prst="rect">
            <a:avLst/>
          </a:prstGeom>
          <a:solidFill>
            <a:srgbClr val="202020"/>
          </a:solidFill>
          <a:ln>
            <a:solidFill>
              <a:srgbClr val="18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rgbClr val="202020"/>
                </a:solidFill>
              </a:ln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47F1473-3AFF-4951-AD47-9579BB8584CD}"/>
              </a:ext>
            </a:extLst>
          </p:cNvPr>
          <p:cNvSpPr txBox="1">
            <a:spLocks/>
          </p:cNvSpPr>
          <p:nvPr/>
        </p:nvSpPr>
        <p:spPr>
          <a:xfrm>
            <a:off x="17584" y="142904"/>
            <a:ext cx="3367453" cy="3865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Sarv Sahamati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5DDE8A4-841C-4780-BF99-B78104DFCE2C}"/>
              </a:ext>
            </a:extLst>
          </p:cNvPr>
          <p:cNvSpPr txBox="1">
            <a:spLocks/>
          </p:cNvSpPr>
          <p:nvPr/>
        </p:nvSpPr>
        <p:spPr>
          <a:xfrm>
            <a:off x="5989186" y="172856"/>
            <a:ext cx="4301501" cy="3865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Health-a-thon 2020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46E50D-12C1-48A9-8512-57E86AC05667}"/>
              </a:ext>
            </a:extLst>
          </p:cNvPr>
          <p:cNvSpPr txBox="1">
            <a:spLocks/>
          </p:cNvSpPr>
          <p:nvPr/>
        </p:nvSpPr>
        <p:spPr>
          <a:xfrm>
            <a:off x="10789791" y="146480"/>
            <a:ext cx="1184283" cy="3865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HashVita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12ABFF-F661-4837-BF83-EA5505B06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478" y="5251630"/>
            <a:ext cx="1037035" cy="103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HTML - Wikipedia">
            <a:extLst>
              <a:ext uri="{FF2B5EF4-FFF2-40B4-BE49-F238E27FC236}">
                <a16:creationId xmlns:a16="http://schemas.microsoft.com/office/drawing/2014/main" id="{5CC9B620-FD94-4913-AA25-56B316E26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012" y="5083613"/>
            <a:ext cx="1251381" cy="125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CSS Courses and Learning Path | Pluralsight">
            <a:extLst>
              <a:ext uri="{FF2B5EF4-FFF2-40B4-BE49-F238E27FC236}">
                <a16:creationId xmlns:a16="http://schemas.microsoft.com/office/drawing/2014/main" id="{1169781D-D0C3-436F-9AA7-0ADFA1B4E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0" y="4948845"/>
            <a:ext cx="1700094" cy="170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2">
            <a:extLst>
              <a:ext uri="{FF2B5EF4-FFF2-40B4-BE49-F238E27FC236}">
                <a16:creationId xmlns:a16="http://schemas.microsoft.com/office/drawing/2014/main" id="{E4ECAEE0-0B90-49D6-93B2-D8DDB9C8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34" y="5280375"/>
            <a:ext cx="919504" cy="103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6" descr="MongoDB logo – Infinapps">
            <a:extLst>
              <a:ext uri="{FF2B5EF4-FFF2-40B4-BE49-F238E27FC236}">
                <a16:creationId xmlns:a16="http://schemas.microsoft.com/office/drawing/2014/main" id="{14A05357-FEE7-4F91-A4D4-F34AEA8E3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87" y="5107074"/>
            <a:ext cx="1337394" cy="156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93F90DAA-7C44-4093-9BA4-14DF63082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583" y="5237995"/>
            <a:ext cx="1251380" cy="112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9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100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Yash V</dc:creator>
  <cp:lastModifiedBy>Yash V</cp:lastModifiedBy>
  <cp:revision>26</cp:revision>
  <cp:lastPrinted>2020-08-09T03:50:35Z</cp:lastPrinted>
  <dcterms:created xsi:type="dcterms:W3CDTF">2020-07-31T08:42:07Z</dcterms:created>
  <dcterms:modified xsi:type="dcterms:W3CDTF">2020-11-20T13:59:25Z</dcterms:modified>
</cp:coreProperties>
</file>