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84" r:id="rId5"/>
    <p:sldId id="286" r:id="rId6"/>
    <p:sldId id="287" r:id="rId7"/>
    <p:sldId id="285" r:id="rId8"/>
    <p:sldId id="299" r:id="rId9"/>
    <p:sldId id="303" r:id="rId10"/>
    <p:sldId id="262" r:id="rId11"/>
    <p:sldId id="298" r:id="rId12"/>
    <p:sldId id="300" r:id="rId13"/>
    <p:sldId id="302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41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20" y="72"/>
      </p:cViewPr>
      <p:guideLst>
        <p:guide orient="horz" pos="278"/>
        <p:guide pos="6216"/>
        <p:guide pos="1440"/>
        <p:guide orient="horz" pos="2341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710060"/>
            <a:ext cx="4873752" cy="1709928"/>
          </a:xfrm>
        </p:spPr>
        <p:txBody>
          <a:bodyPr/>
          <a:lstStyle/>
          <a:p>
            <a:r>
              <a:rPr lang="en-US" dirty="0"/>
              <a:t>C-Lab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127807"/>
            <a:ext cx="4873752" cy="976884"/>
          </a:xfrm>
        </p:spPr>
        <p:txBody>
          <a:bodyPr/>
          <a:lstStyle/>
          <a:p>
            <a:r>
              <a:rPr lang="en-US" dirty="0"/>
              <a:t>Yashvi Shah</a:t>
            </a:r>
          </a:p>
          <a:p>
            <a:r>
              <a:rPr lang="en-US" dirty="0"/>
              <a:t>Zaara Shaikh</a:t>
            </a:r>
          </a:p>
          <a:p>
            <a:r>
              <a:rPr lang="en-US" dirty="0"/>
              <a:t>Sahil Soni</a:t>
            </a:r>
          </a:p>
          <a:p>
            <a:r>
              <a:rPr lang="en-US" dirty="0"/>
              <a:t>Waman Vyas</a:t>
            </a:r>
          </a:p>
          <a:p>
            <a:r>
              <a:rPr lang="en-US" dirty="0"/>
              <a:t>Dikshant Bhatti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A1BCBB0-BB6C-9947-72E6-F7979A51A4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099" r="11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DFF5-0FBD-C89F-CE82-6E2FB063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1F73-CAD9-7EEA-7A68-DEE1AAA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Constant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Team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University Education is not Enough, should learn day to day according to New tech introduced.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Patience, Dedication, Perfection and Willingness.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None code is perfect, improvement and innovations can made by research and experience.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C3B7-C2E7-7235-A88C-74A5FFCA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0212-9F69-5975-4384-3A2F784C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C-Lab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B6D3C1-D1B1-F7A0-4CEC-D64B80EF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569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170" y="2890993"/>
            <a:ext cx="4873752" cy="1709928"/>
          </a:xfrm>
        </p:spPr>
        <p:txBody>
          <a:bodyPr/>
          <a:lstStyle/>
          <a:p>
            <a:pPr algn="ctr"/>
            <a:r>
              <a:rPr lang="en-US" dirty="0"/>
              <a:t>    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Semester Applications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Study Design &amp; Overview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C-Lab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96" y="840440"/>
            <a:ext cx="4770866" cy="1014797"/>
          </a:xfrm>
        </p:spPr>
        <p:txBody>
          <a:bodyPr/>
          <a:lstStyle/>
          <a:p>
            <a:r>
              <a:rPr lang="en-US" dirty="0"/>
              <a:t>Importance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71" y="1839675"/>
            <a:ext cx="6164702" cy="2130552"/>
          </a:xfrm>
        </p:spPr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 programming language is a widely used language in the</a:t>
            </a:r>
            <a:r>
              <a:rPr lang="en-US" sz="2275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2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field of computer programming.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75" b="0" i="0" dirty="0">
                <a:effectLst/>
                <a:latin typeface="Google Sans"/>
              </a:rPr>
              <a:t> It’s simplicity, efficiency, and versatility make it a powerful tool for developing a wide range of applications.</a:t>
            </a:r>
            <a:r>
              <a:rPr lang="en-US" sz="22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project aims to develop a website that provides high-quality tutorials for beginners to advance coders in the C programming language.</a:t>
            </a:r>
            <a:endParaRPr lang="en-US" sz="227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47557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z="2000" smtClean="0"/>
              <a:pPr/>
              <a:t>3</a:t>
            </a:fld>
            <a:endParaRPr lang="en-US" sz="2000" dirty="0"/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13399FFC-FC48-65B2-2197-AC5A35D20661}"/>
              </a:ext>
            </a:extLst>
          </p:cNvPr>
          <p:cNvSpPr txBox="1">
            <a:spLocks/>
          </p:cNvSpPr>
          <p:nvPr/>
        </p:nvSpPr>
        <p:spPr>
          <a:xfrm>
            <a:off x="9544593" y="6363580"/>
            <a:ext cx="1463040" cy="246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</a:rPr>
              <a:t>C-Lab</a:t>
            </a:r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49" y="420624"/>
            <a:ext cx="4297681" cy="106527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3" y="1875453"/>
            <a:ext cx="4096139" cy="3564294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 comprehensive learning platform for C programming language.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Being different person having different learning habit, different types of tutorials like audio, video or text materials would be available for all topics.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 code generator for certain basic codes and logic in C language.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C12EA60-B600-C9DC-B412-50B1B7D296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0627" r="30627"/>
          <a:stretch>
            <a:fillRect/>
          </a:stretch>
        </p:blipFill>
        <p:spPr>
          <a:xfrm>
            <a:off x="4783030" y="480060"/>
            <a:ext cx="5897880" cy="5897880"/>
          </a:xfrm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E3E0-6545-4B5D-B15F-EFF6283E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512064"/>
            <a:ext cx="11691257" cy="1014984"/>
          </a:xfrm>
        </p:spPr>
        <p:txBody>
          <a:bodyPr/>
          <a:lstStyle/>
          <a:p>
            <a:r>
              <a:rPr lang="en-IN" dirty="0"/>
              <a:t>Work from Semester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CD7F-347B-1A88-741D-79FCE721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2700" dirty="0"/>
              <a:t>Table or Grid system: to create the basic placement of main components of website.</a:t>
            </a:r>
          </a:p>
          <a:p>
            <a:pPr>
              <a:lnSpc>
                <a:spcPct val="100000"/>
              </a:lnSpc>
            </a:pPr>
            <a:r>
              <a:rPr lang="en-IN" sz="2700" dirty="0"/>
              <a:t>CSS and Bootstrap: to create navigation bar and sidebar.</a:t>
            </a:r>
          </a:p>
          <a:p>
            <a:pPr>
              <a:lnSpc>
                <a:spcPct val="100000"/>
              </a:lnSpc>
            </a:pPr>
            <a:r>
              <a:rPr lang="en-IN" sz="2700" dirty="0"/>
              <a:t>JavaScript: to create Code Generator feature.</a:t>
            </a:r>
          </a:p>
          <a:p>
            <a:pPr>
              <a:lnSpc>
                <a:spcPct val="100000"/>
              </a:lnSpc>
            </a:pPr>
            <a:r>
              <a:rPr lang="en-IN" sz="2700" dirty="0"/>
              <a:t>Basic HTML: to add buttons and text.</a:t>
            </a:r>
          </a:p>
          <a:p>
            <a:pPr>
              <a:lnSpc>
                <a:spcPct val="100000"/>
              </a:lnSpc>
            </a:pPr>
            <a:r>
              <a:rPr lang="en-IN" sz="2700" dirty="0"/>
              <a:t>Basic CSS: to provide colour scheme to the website.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872C1-8E1F-C260-3857-0E7873D5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B5A69-A64C-2B22-6F0A-56D2C538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C-lab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522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2AD4-C449-8657-567C-CB7C8A5FB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3864" y="869699"/>
            <a:ext cx="10033581" cy="1709928"/>
          </a:xfrm>
        </p:spPr>
        <p:txBody>
          <a:bodyPr/>
          <a:lstStyle/>
          <a:p>
            <a:r>
              <a:rPr lang="en-IN" sz="4000" dirty="0"/>
              <a:t>Study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D1DC27-A285-5DC0-3364-B5415D8AA95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344706" y="1567543"/>
            <a:ext cx="7779007" cy="39340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0DC3D-0565-D4D0-5774-D4C43CAC9A98}"/>
              </a:ext>
            </a:extLst>
          </p:cNvPr>
          <p:cNvSpPr/>
          <p:nvPr/>
        </p:nvSpPr>
        <p:spPr>
          <a:xfrm>
            <a:off x="3191066" y="2518691"/>
            <a:ext cx="3974844" cy="33152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To provide a multi purpose Learning Platform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27D4E-02BA-590D-1471-D1057F5CBF0E}"/>
              </a:ext>
            </a:extLst>
          </p:cNvPr>
          <p:cNvSpPr/>
          <p:nvPr/>
        </p:nvSpPr>
        <p:spPr>
          <a:xfrm>
            <a:off x="3191065" y="3032449"/>
            <a:ext cx="3387017" cy="51561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Learning and Community Building Website like Replit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87CD84-8D56-6431-E5AF-1AE985AF9594}"/>
              </a:ext>
            </a:extLst>
          </p:cNvPr>
          <p:cNvSpPr/>
          <p:nvPr/>
        </p:nvSpPr>
        <p:spPr>
          <a:xfrm>
            <a:off x="3177067" y="3772629"/>
            <a:ext cx="2918934" cy="51561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Using HTML, CSS and JS and Market Research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BB85-68DF-937D-A4BA-47BDD2EB7722}"/>
              </a:ext>
            </a:extLst>
          </p:cNvPr>
          <p:cNvSpPr/>
          <p:nvPr/>
        </p:nvSpPr>
        <p:spPr>
          <a:xfrm>
            <a:off x="3191066" y="4539691"/>
            <a:ext cx="2547262" cy="51561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Students, Coders, Recruiters</a:t>
            </a:r>
          </a:p>
        </p:txBody>
      </p:sp>
    </p:spTree>
    <p:extLst>
      <p:ext uri="{BB962C8B-B14F-4D97-AF65-F5344CB8AC3E}">
        <p14:creationId xmlns:p14="http://schemas.microsoft.com/office/powerpoint/2010/main" val="349965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C-Lab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3CD21-8DD6-4BD0-1BBD-C2B3D57AFEA3}"/>
              </a:ext>
            </a:extLst>
          </p:cNvPr>
          <p:cNvSpPr txBox="1"/>
          <p:nvPr/>
        </p:nvSpPr>
        <p:spPr>
          <a:xfrm>
            <a:off x="1021079" y="1759408"/>
            <a:ext cx="9608065" cy="4318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50" kern="100" dirty="0">
                <a:effectLst/>
                <a:latin typeface="Univers Condensed Light (Body)"/>
                <a:ea typeface="Calibri" panose="020F0502020204030204" pitchFamily="34" charset="0"/>
                <a:cs typeface="Times New Roman" panose="02020603050405020304" pitchFamily="18" charset="0"/>
              </a:rPr>
              <a:t>Research: Research will be </a:t>
            </a:r>
            <a:r>
              <a:rPr lang="en-IN" sz="2150" kern="100" dirty="0">
                <a:effectLst/>
                <a:latin typeface="Univers Condensed Light (Body)"/>
                <a:ea typeface="Calibri" panose="020F0502020204030204" pitchFamily="34" charset="0"/>
                <a:cs typeface="Times New Roman" panose="02020603050405020304" pitchFamily="18" charset="0"/>
              </a:rPr>
              <a:t>conducted on the best teaching techniques for the C programming language, the most common mistakes made by beginners, and the most popular functions used in the C programming language.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150" kern="100" dirty="0">
                <a:effectLst/>
                <a:latin typeface="Univers Condensed Light (Body)"/>
                <a:ea typeface="Calibri" panose="020F0502020204030204" pitchFamily="34" charset="0"/>
                <a:cs typeface="Times New Roman" panose="02020603050405020304" pitchFamily="18" charset="0"/>
              </a:rPr>
              <a:t>Content Development: High-quality tutorials will be developed, covering different aspects of the C programming language. The tutorials will be created using various teaching techniques such as audio, video, and text materials and practical examples.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50" kern="100" dirty="0">
                <a:effectLst/>
                <a:latin typeface="Univers Condensed Light (Body)"/>
                <a:ea typeface="Calibri" panose="020F0502020204030204" pitchFamily="34" charset="0"/>
                <a:cs typeface="Times New Roman" panose="02020603050405020304" pitchFamily="18" charset="0"/>
              </a:rPr>
              <a:t>Code Generator Feature: A code generator feature will be developed that will enable users to generate code for the functions they want to create in the C programming language.</a:t>
            </a:r>
            <a:endParaRPr lang="en-IN" sz="2150" kern="100" dirty="0">
              <a:effectLst/>
              <a:latin typeface="Univers Condensed Ligh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50" kern="100" dirty="0">
                <a:effectLst/>
                <a:latin typeface="Univers Condensed Light (Body)"/>
                <a:ea typeface="Calibri" panose="020F0502020204030204" pitchFamily="34" charset="0"/>
                <a:cs typeface="Times New Roman" panose="02020603050405020304" pitchFamily="18" charset="0"/>
              </a:rPr>
              <a:t>Testing: The website and code generator feature will be tested to ensure that they are functioning correctly and are user-friendly.</a:t>
            </a:r>
            <a:endParaRPr lang="en-IN" sz="2150" kern="100" dirty="0">
              <a:effectLst/>
              <a:latin typeface="Univers Condensed Ligh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50" kern="100" dirty="0">
                <a:effectLst/>
                <a:latin typeface="Univers Condensed Light (Body)"/>
                <a:ea typeface="Calibri" panose="020F0502020204030204" pitchFamily="34" charset="0"/>
                <a:cs typeface="Times New Roman" panose="02020603050405020304" pitchFamily="18" charset="0"/>
              </a:rPr>
              <a:t>Launch: launch will be done after adding all the future features.</a:t>
            </a:r>
            <a:endParaRPr lang="en-IN" sz="2150" kern="100" dirty="0">
              <a:effectLst/>
              <a:latin typeface="Univers Condensed Ligh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150" kern="100" dirty="0">
                <a:effectLst/>
                <a:latin typeface="Univers Condensed Light (Body)"/>
                <a:ea typeface="Calibri" panose="020F0502020204030204" pitchFamily="34" charset="0"/>
                <a:cs typeface="Times New Roman" panose="02020603050405020304" pitchFamily="18" charset="0"/>
              </a:rPr>
              <a:t>Timeline: The project along with current objectives will be completed with-in 3-4 months.</a:t>
            </a:r>
            <a:endParaRPr lang="en-IN" sz="2150" kern="100" dirty="0">
              <a:effectLst/>
              <a:latin typeface="Univers Condensed Light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208" y="1291494"/>
            <a:ext cx="6473952" cy="548690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Results of Research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6A1F99-F6F8-5A1F-0CAC-4543EDDFF1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2108718"/>
            <a:ext cx="6160630" cy="34577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Further knowledge in JS.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API for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Technique to contract and expand a div in HTML using JS and CSS.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Exploring more deep aspects of Bootstrap to make website user friendly.</a:t>
            </a:r>
          </a:p>
          <a:p>
            <a:endParaRPr lang="en-IN" sz="2800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147A91-AD18-EB52-9CB3-2E54DF3B97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”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6FC47F-3F7C-02AC-1967-1AA346D40032}"/>
              </a:ext>
            </a:extLst>
          </p:cNvPr>
          <p:cNvCxnSpPr>
            <a:cxnSpLocks/>
          </p:cNvCxnSpPr>
          <p:nvPr/>
        </p:nvCxnSpPr>
        <p:spPr>
          <a:xfrm>
            <a:off x="6764694" y="19967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943F4A9-69DE-9018-94E6-D0ADC79044A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C-Lab</a:t>
            </a:r>
          </a:p>
        </p:txBody>
      </p:sp>
    </p:spTree>
    <p:extLst>
      <p:ext uri="{BB962C8B-B14F-4D97-AF65-F5344CB8AC3E}">
        <p14:creationId xmlns:p14="http://schemas.microsoft.com/office/powerpoint/2010/main" val="40051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208" y="1291494"/>
            <a:ext cx="6473952" cy="548690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Implications of Results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6A1F99-F6F8-5A1F-0CAC-4543EDDFF1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2108718"/>
            <a:ext cx="6160630" cy="34577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Creation of Code Generator and Dark Mode.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Adding Text editor.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Creating a collapsing sidebar using a 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Creating Dropdown Menus.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Dynamic Tests and TGML(Test Generated Merit Lists).</a:t>
            </a:r>
          </a:p>
          <a:p>
            <a:pPr marL="0" indent="0">
              <a:buNone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147A91-AD18-EB52-9CB3-2E54DF3B97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”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6FC47F-3F7C-02AC-1967-1AA346D40032}"/>
              </a:ext>
            </a:extLst>
          </p:cNvPr>
          <p:cNvCxnSpPr>
            <a:cxnSpLocks/>
          </p:cNvCxnSpPr>
          <p:nvPr/>
        </p:nvCxnSpPr>
        <p:spPr>
          <a:xfrm>
            <a:off x="6764694" y="19967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943F4A9-69DE-9018-94E6-D0ADC79044A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C-Lab</a:t>
            </a:r>
          </a:p>
        </p:txBody>
      </p:sp>
    </p:spTree>
    <p:extLst>
      <p:ext uri="{BB962C8B-B14F-4D97-AF65-F5344CB8AC3E}">
        <p14:creationId xmlns:p14="http://schemas.microsoft.com/office/powerpoint/2010/main" val="30688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{7DD43242-1923-49D4-A89F-928B6642D080}tf11429527_win32</Template>
  <TotalTime>600</TotalTime>
  <Words>533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Google Sans</vt:lpstr>
      <vt:lpstr>Karla</vt:lpstr>
      <vt:lpstr>Univers Condensed Light</vt:lpstr>
      <vt:lpstr>Univers Condensed Light (Body)</vt:lpstr>
      <vt:lpstr>Office Theme</vt:lpstr>
      <vt:lpstr>C-Lab</vt:lpstr>
      <vt:lpstr>Agenda</vt:lpstr>
      <vt:lpstr>Importance </vt:lpstr>
      <vt:lpstr>Objectives</vt:lpstr>
      <vt:lpstr>Work from Semester Syllabus</vt:lpstr>
      <vt:lpstr>Study Design</vt:lpstr>
      <vt:lpstr>Overview/Analysis</vt:lpstr>
      <vt:lpstr>Results of Research</vt:lpstr>
      <vt:lpstr>Implications of Results</vt:lpstr>
      <vt:lpstr>Lessons Learned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zaara shaikh</dc:creator>
  <cp:lastModifiedBy>yashvi shah</cp:lastModifiedBy>
  <cp:revision>9</cp:revision>
  <dcterms:created xsi:type="dcterms:W3CDTF">2023-08-14T15:41:40Z</dcterms:created>
  <dcterms:modified xsi:type="dcterms:W3CDTF">2023-08-31T13:01:08Z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