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Smart Lock Market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Scraping and Analysis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Brands by SKU Count</a:t>
            </a:r>
          </a:p>
        </p:txBody>
      </p:sp>
      <p:pic>
        <p:nvPicPr>
          <p:cNvPr id="3" name="Picture 2" descr="sku_cou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Brands by Average Rating</a:t>
            </a:r>
          </a:p>
        </p:txBody>
      </p:sp>
      <p:pic>
        <p:nvPicPr>
          <p:cNvPr id="3" name="Picture 2" descr="relative_rat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Brands: 48</a:t>
            </a:r>
          </a:p>
          <a:p>
            <a:r>
              <a:t>Total Products: 95</a:t>
            </a:r>
          </a:p>
          <a:p/>
          <a:p>
            <a:r>
              <a:t>Top Brands by SKU Count:</a:t>
            </a:r>
          </a:p>
          <a:p>
            <a:r>
              <a:t>Brand name</a:t>
            </a:r>
          </a:p>
          <a:p>
            <a:r>
              <a:t>13</a:t>
            </a:r>
          </a:p>
          <a:p>
            <a:r>
              <a:t> 9</a:t>
            </a:r>
          </a:p>
          <a:p>
            <a:r>
              <a:t> 6</a:t>
            </a:r>
          </a:p>
          <a:p>
            <a:r>
              <a:t> 6</a:t>
            </a:r>
          </a:p>
          <a:p>
            <a:r>
              <a:t> 4</a:t>
            </a:r>
          </a:p>
          <a:p>
            <a:r>
              <a:t> 4</a:t>
            </a:r>
          </a:p>
          <a:p>
            <a:r>
              <a:t> 3</a:t>
            </a:r>
          </a:p>
          <a:p>
            <a:r>
              <a:t> 3</a:t>
            </a:r>
          </a:p>
          <a:p>
            <a:r>
              <a:t> 2</a:t>
            </a:r>
          </a:p>
          <a:p>
            <a:r>
              <a:t> 2</a:t>
            </a:r>
          </a:p>
          <a:p>
            <a:r>
              <a:t> 2</a:t>
            </a:r>
          </a:p>
          <a:p>
            <a:r>
              <a:t> 2</a:t>
            </a:r>
          </a:p>
          <a:p>
            <a:r>
              <a:t> 2</a:t>
            </a:r>
          </a:p>
          <a:p>
            <a:r>
              <a:t> 2</a:t>
            </a:r>
          </a:p>
          <a:p>
            <a:r>
              <a:t> 2</a:t>
            </a:r>
          </a:p>
          <a:p>
            <a:r>
              <a:t> 1</a:t>
            </a:r>
          </a:p>
          <a:p>
            <a:r>
              <a:t> 1</a:t>
            </a:r>
          </a:p>
          <a:p>
            <a:r>
              <a:t> 1</a:t>
            </a:r>
          </a:p>
          <a:p>
            <a:r>
              <a:t> 1</a:t>
            </a:r>
          </a:p>
          <a:p>
            <a:r>
              <a:t> 1</a:t>
            </a:r>
          </a:p>
          <a:p>
            <a:r>
              <a:t> 1</a:t>
            </a:r>
          </a:p>
          <a:p>
            <a:r>
              <a:t> 1</a:t>
            </a:r>
          </a:p>
          <a:p>
            <a:r>
              <a:t> 1</a:t>
            </a:r>
          </a:p>
          <a:p>
            <a:r>
              <a:t> 1</a:t>
            </a:r>
          </a:p>
          <a:p>
            <a:r>
              <a:t> 1</a:t>
            </a:r>
          </a:p>
          <a:p>
            <a:r>
              <a:t> 1</a:t>
            </a:r>
          </a:p>
          <a:p>
            <a:r>
              <a:t> 1</a:t>
            </a:r>
          </a:p>
          <a:p>
            <a:r>
              <a:t> 1</a:t>
            </a:r>
          </a:p>
          <a:p>
            <a:r>
              <a:t> 1</a:t>
            </a:r>
          </a:p>
          <a:p>
            <a:r>
              <a:t> 1</a:t>
            </a:r>
          </a:p>
          <a:p>
            <a:r>
              <a:t> 1</a:t>
            </a:r>
          </a:p>
          <a:p>
            <a:r>
              <a:t> 1</a:t>
            </a:r>
          </a:p>
          <a:p>
            <a:r>
              <a:t> 1</a:t>
            </a:r>
          </a:p>
          <a:p>
            <a:r>
              <a:t> 1</a:t>
            </a:r>
          </a:p>
          <a:p>
            <a:r>
              <a:t> 1</a:t>
            </a:r>
          </a:p>
          <a:p>
            <a:r>
              <a:t> 1</a:t>
            </a:r>
          </a:p>
          <a:p>
            <a:r>
              <a:t> 1</a:t>
            </a:r>
          </a:p>
          <a:p>
            <a:r>
              <a:t> 1</a:t>
            </a:r>
          </a:p>
          <a:p>
            <a:r>
              <a:t> 1</a:t>
            </a:r>
          </a:p>
          <a:p>
            <a:r>
              <a:t> 1</a:t>
            </a:r>
          </a:p>
          <a:p>
            <a:r>
              <a:t> 1</a:t>
            </a:r>
          </a:p>
          <a:p>
            <a:r>
              <a:t> 1</a:t>
            </a:r>
          </a:p>
          <a:p>
            <a:r>
              <a:t> 1</a:t>
            </a:r>
          </a:p>
          <a:p>
            <a:r>
              <a:t> 1</a:t>
            </a:r>
          </a:p>
          <a:p>
            <a:r>
              <a:t> 1</a:t>
            </a:r>
          </a:p>
          <a:p>
            <a:r>
              <a:t> 1</a:t>
            </a:r>
          </a:p>
          <a:p>
            <a:r>
              <a:t> 1</a:t>
            </a:r>
          </a:p>
          <a:p>
            <a:r>
              <a:t> 1</a:t>
            </a:r>
          </a:p>
          <a:p/>
          <a:p>
            <a:r>
              <a:t>Top Brands by Average Rating:</a:t>
            </a:r>
          </a:p>
          <a:p>
            <a:r>
              <a:t>Brand name</a:t>
            </a:r>
          </a:p>
          <a:p>
            <a:r>
              <a:t>5.000000</a:t>
            </a:r>
          </a:p>
          <a:p>
            <a:r>
              <a:t>5.000000</a:t>
            </a:r>
          </a:p>
          <a:p>
            <a:r>
              <a:t>5.000000</a:t>
            </a:r>
          </a:p>
          <a:p>
            <a:r>
              <a:t>4.550000</a:t>
            </a:r>
          </a:p>
          <a:p>
            <a:r>
              <a:t>4.400000</a:t>
            </a:r>
          </a:p>
          <a:p>
            <a:r>
              <a:t>4.400000</a:t>
            </a:r>
          </a:p>
          <a:p>
            <a:r>
              <a:t>4.400000</a:t>
            </a:r>
          </a:p>
          <a:p>
            <a:r>
              <a:t>4.333333</a:t>
            </a:r>
          </a:p>
          <a:p>
            <a:r>
              <a:t>4.300000</a:t>
            </a:r>
          </a:p>
          <a:p>
            <a:r>
              <a:t>4.233333</a:t>
            </a:r>
          </a:p>
          <a:p>
            <a:r>
              <a:t>4.200000</a:t>
            </a:r>
          </a:p>
          <a:p>
            <a:r>
              <a:t>4.000000</a:t>
            </a:r>
          </a:p>
          <a:p>
            <a:r>
              <a:t>3.900000</a:t>
            </a:r>
          </a:p>
          <a:p>
            <a:r>
              <a:t>3.900000</a:t>
            </a:r>
          </a:p>
          <a:p>
            <a:r>
              <a:t>3.800000</a:t>
            </a:r>
          </a:p>
          <a:p>
            <a:r>
              <a:t>3.800000</a:t>
            </a:r>
          </a:p>
          <a:p>
            <a:r>
              <a:t>3.800000</a:t>
            </a:r>
          </a:p>
          <a:p>
            <a:r>
              <a:t>3.800000</a:t>
            </a:r>
          </a:p>
          <a:p>
            <a:r>
              <a:t>3.800000</a:t>
            </a:r>
          </a:p>
          <a:p>
            <a:r>
              <a:t>3.700000</a:t>
            </a:r>
          </a:p>
          <a:p>
            <a:r>
              <a:t>3.600000</a:t>
            </a:r>
          </a:p>
          <a:p>
            <a:r>
              <a:t>3.592308</a:t>
            </a:r>
          </a:p>
          <a:p>
            <a:r>
              <a:t>3.500000</a:t>
            </a:r>
          </a:p>
          <a:p>
            <a:r>
              <a:t>3.500000</a:t>
            </a:r>
          </a:p>
          <a:p>
            <a:r>
              <a:t>3.450000</a:t>
            </a:r>
          </a:p>
          <a:p>
            <a:r>
              <a:t>3.300000</a:t>
            </a:r>
          </a:p>
          <a:p>
            <a:r>
              <a:t>3.300000</a:t>
            </a:r>
          </a:p>
          <a:p>
            <a:r>
              <a:t>3.200000</a:t>
            </a:r>
          </a:p>
          <a:p>
            <a:r>
              <a:t>3.100000</a:t>
            </a:r>
          </a:p>
          <a:p>
            <a:r>
              <a:t>3.100000</a:t>
            </a:r>
          </a:p>
          <a:p>
            <a:r>
              <a:t>3.000000</a:t>
            </a:r>
          </a:p>
          <a:p>
            <a:r>
              <a:t>3.000000</a:t>
            </a:r>
          </a:p>
          <a:p>
            <a:r>
              <a:t>2.725000</a:t>
            </a:r>
          </a:p>
          <a:p>
            <a:r>
              <a:t>2.466667</a:t>
            </a:r>
          </a:p>
          <a:p>
            <a:r>
              <a:t>2.350000</a:t>
            </a:r>
          </a:p>
          <a:p>
            <a:r>
              <a:t>2.311111</a:t>
            </a:r>
          </a:p>
          <a:p>
            <a:r>
              <a:t>1.500000</a:t>
            </a:r>
          </a:p>
          <a:p>
            <a:r>
              <a:t>1.500000</a:t>
            </a:r>
          </a:p>
          <a:p>
            <a:r>
              <a:t>0.000000</a:t>
            </a:r>
          </a:p>
          <a:p>
            <a:r>
              <a:t>0.000000</a:t>
            </a:r>
          </a:p>
          <a:p>
            <a:r>
              <a:t>0.000000</a:t>
            </a:r>
          </a:p>
          <a:p>
            <a:r>
              <a:t>0.000000</a:t>
            </a:r>
          </a:p>
          <a:p>
            <a:r>
              <a:t>0.000000</a:t>
            </a:r>
          </a:p>
          <a:p>
            <a:r>
              <a:t>0.000000</a:t>
            </a:r>
          </a:p>
          <a:p>
            <a:r>
              <a:t>0.000000</a:t>
            </a:r>
          </a:p>
          <a:p>
            <a:r>
              <a:t>0.000000</a:t>
            </a:r>
          </a:p>
          <a:p>
            <a:r>
              <a:t>0.000000</a:t>
            </a:r>
          </a:p>
          <a:p>
            <a:r>
              <a:t>0.000000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