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8BE85EB-0374-41B5-B450-44708C87B74B}" type="datetimeFigureOut">
              <a:rPr lang="en-IN" smtClean="0"/>
              <a:t>13-01-2020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3775D2-6083-4522-8445-C34F57CFE0C4}" type="slidenum">
              <a:rPr lang="en-IN" smtClean="0"/>
              <a:t>‹#›</a:t>
            </a:fld>
            <a:endParaRPr lang="en-IN"/>
          </a:p>
        </p:txBody>
      </p:sp>
    </p:spTree>
    <p:extLst>
      <p:ext uri="{BB962C8B-B14F-4D97-AF65-F5344CB8AC3E}">
        <p14:creationId xmlns:p14="http://schemas.microsoft.com/office/powerpoint/2010/main" val="97121506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E85EB-0374-41B5-B450-44708C87B74B}" type="datetimeFigureOut">
              <a:rPr lang="en-IN" smtClean="0"/>
              <a:t>13-01-2020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775D2-6083-4522-8445-C34F57CFE0C4}" type="slidenum">
              <a:rPr lang="en-IN" smtClean="0"/>
              <a:t>‹#›</a:t>
            </a:fld>
            <a:endParaRPr lang="en-IN"/>
          </a:p>
        </p:txBody>
      </p:sp>
    </p:spTree>
    <p:extLst>
      <p:ext uri="{BB962C8B-B14F-4D97-AF65-F5344CB8AC3E}">
        <p14:creationId xmlns:p14="http://schemas.microsoft.com/office/powerpoint/2010/main" val="1871187355"/>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lvl="0"/>
            <a:r>
              <a:rPr lang="en-IN" sz="4400" smtClean="0"/>
              <a:t>Convolutional Neural Network</a:t>
            </a:r>
            <a:endParaRPr lang="en-IN"/>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486623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IN" smtClean="0"/>
              <a:t>Convolution layer</a:t>
            </a:r>
            <a:endParaRPr lang="en-IN" dirty="0"/>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435271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IN" smtClean="0"/>
              <a:t>Pooling Layer</a:t>
            </a:r>
            <a:endParaRPr lang="en-IN" dirty="0"/>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71893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IN" smtClean="0"/>
              <a:t>Fully Connected layer </a:t>
            </a:r>
            <a:endParaRPr lang="en-IN" dirty="0"/>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99937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IN" smtClean="0"/>
              <a:t>Maths behind Convolution Neural Network	</a:t>
            </a:r>
            <a:endParaRPr lang="en-IN" dirty="0"/>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634873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89638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491417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976709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231297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535790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257835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lvl="0"/>
            <a:r>
              <a:rPr lang="en-IN" smtClean="0"/>
              <a:t>Content		</a:t>
            </a:r>
            <a:endParaRPr lang="en-IN"/>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41897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073472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395695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036703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26037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805366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IN" smtClean="0"/>
              <a:t>Application of Cnn?</a:t>
            </a:r>
            <a:br>
              <a:rPr lang="en-IN" smtClean="0"/>
            </a:br>
            <a:endParaRPr lang="en-IN" dirty="0"/>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17149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zh-HK" smtClean="0"/>
              <a:t>Example :Optical character recognition OCR</a:t>
            </a:r>
            <a:endParaRPr lang="en-IN" dirty="0"/>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23760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zh-HK" sz="2800" smtClean="0">
                <a:solidFill>
                  <a:schemeClr val="bg1"/>
                </a:solidFill>
                <a:latin typeface="Tw Cen MT" panose="020B0602020104020603" pitchFamily="34" charset="0"/>
              </a:rPr>
              <a:t>Recognition: assume weight (W) bias (b) are found earlier</a:t>
            </a:r>
            <a:endParaRPr lang="zh-HK" altLang="en-US" sz="2800" dirty="0" smtClean="0">
              <a:solidFill>
                <a:schemeClr val="bg1"/>
              </a:solidFill>
              <a:latin typeface="Tw Cen MT" panose="020B0602020104020603" pitchFamily="34" charset="0"/>
            </a:endParaRPr>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61793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IN" smtClean="0"/>
              <a:t>Questions?</a:t>
            </a:r>
            <a:endParaRPr lang="en-IN" dirty="0"/>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77929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IN" smtClean="0"/>
              <a:t>Thank You</a:t>
            </a:r>
            <a:endParaRPr lang="en-IN" dirty="0"/>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68867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IN" smtClean="0"/>
              <a:t>Introduction	</a:t>
            </a:r>
            <a:endParaRPr lang="en-IN" dirty="0"/>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41741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2400" smtClean="0"/>
              <a:t/>
            </a:r>
            <a:br>
              <a:rPr lang="en-US" sz="2400" smtClean="0"/>
            </a:br>
            <a:r>
              <a:rPr lang="en-US" sz="2400" smtClean="0"/>
              <a:t/>
            </a:r>
            <a:br>
              <a:rPr lang="en-US" sz="2400" smtClean="0"/>
            </a:br>
            <a:r>
              <a:rPr lang="en-US" sz="2400" smtClean="0"/>
              <a:t/>
            </a:r>
            <a:br>
              <a:rPr lang="en-US" sz="2400" smtClean="0"/>
            </a:br>
            <a:r>
              <a:rPr lang="en-US" sz="2400" smtClean="0"/>
              <a:t>Briefly, a neural network is defined as a computing system that consist of a number of simple but highly interconnected elements or nodes, called ‘neurons’, which are organized in layers which process information using dynamic state responses to external inputs. This algorithm is extremely useful in finding patterns that are too complex for being manually extracted and taught to recognize to the machine</a:t>
            </a:r>
            <a:endParaRPr lang="en-IN" sz="2400" dirty="0"/>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547397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t>Typical</a:t>
            </a:r>
            <a:br>
              <a:rPr lang="en-US" altLang="en-US" smtClean="0"/>
            </a:br>
            <a:r>
              <a:rPr lang="en-US" altLang="en-US" smtClean="0"/>
              <a:t>neural network Architecture</a:t>
            </a:r>
            <a:endParaRPr lang="en-US" altLang="en-US" dirty="0" smtClean="0"/>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6324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zh-HK" smtClean="0"/>
              <a:t>Different types of artificial neural networks</a:t>
            </a:r>
            <a:endParaRPr lang="en-IN" dirty="0"/>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8165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IN" smtClean="0"/>
              <a:t>What is Convolutional neural network</a:t>
            </a:r>
            <a:endParaRPr lang="en-IN" dirty="0"/>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80595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2800" b="1" smtClean="0"/>
              <a:t>Architecture of Cnn</a:t>
            </a:r>
            <a:endParaRPr lang="en-IN" sz="2800" dirty="0"/>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18369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IN" smtClean="0"/>
              <a:t>Layers of cnn</a:t>
            </a:r>
            <a:endParaRPr lang="en-IN" dirty="0"/>
          </a:p>
        </p:txBody>
      </p:sp>
      <p:pic>
        <p:nvPicPr>
          <p:cNvPr id="3" name="Picture 2"/>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281391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Words>
  <Application>Microsoft Office PowerPoint</Application>
  <PresentationFormat>Widescreen</PresentationFormat>
  <Paragraphs>18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新細明體</vt:lpstr>
      <vt:lpstr>Tw Cen MT</vt:lpstr>
      <vt:lpstr>Office Theme</vt:lpstr>
      <vt:lpstr>Convolutional Neural Network</vt:lpstr>
      <vt:lpstr>Content  </vt:lpstr>
      <vt:lpstr>Introduction </vt:lpstr>
      <vt:lpstr>   Briefly, a neural network is defined as a computing system that consist of a number of simple but highly interconnected elements or nodes, called ‘neurons’, which are organized in layers which process information using dynamic state responses to external inputs. This algorithm is extremely useful in finding patterns that are too complex for being manually extracted and taught to recognize to the machine</vt:lpstr>
      <vt:lpstr>Typical neural network Architecture</vt:lpstr>
      <vt:lpstr>Different types of artificial neural networks</vt:lpstr>
      <vt:lpstr>What is Convolutional neural network</vt:lpstr>
      <vt:lpstr>Architecture of Cnn</vt:lpstr>
      <vt:lpstr>Layers of cnn</vt:lpstr>
      <vt:lpstr>Convolution layer</vt:lpstr>
      <vt:lpstr>Pooling Layer</vt:lpstr>
      <vt:lpstr>Fully Connected layer </vt:lpstr>
      <vt:lpstr>Maths behind Convolution Neural Network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of Cnn? </vt:lpstr>
      <vt:lpstr>Example :Optical character recognition OCR</vt:lpstr>
      <vt:lpstr>Recognition: assume weight (W) bias (b) are found earlier</vt:lpstr>
      <vt:lpstr>Questions?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dc:title>
  <dc:creator>Y V</dc:creator>
  <cp:lastModifiedBy>Y V</cp:lastModifiedBy>
  <cp:revision>1</cp:revision>
  <dcterms:created xsi:type="dcterms:W3CDTF">2020-01-13T04:26:35Z</dcterms:created>
  <dcterms:modified xsi:type="dcterms:W3CDTF">2020-01-13T04:26:36Z</dcterms:modified>
</cp:coreProperties>
</file>