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74" r:id="rId2"/>
    <p:sldId id="347" r:id="rId3"/>
    <p:sldId id="335" r:id="rId4"/>
    <p:sldId id="256" r:id="rId5"/>
    <p:sldId id="257" r:id="rId6"/>
    <p:sldId id="258" r:id="rId7"/>
    <p:sldId id="276" r:id="rId8"/>
    <p:sldId id="277" r:id="rId9"/>
    <p:sldId id="278" r:id="rId10"/>
    <p:sldId id="275" r:id="rId11"/>
    <p:sldId id="349" r:id="rId12"/>
    <p:sldId id="261" r:id="rId13"/>
    <p:sldId id="352" r:id="rId14"/>
    <p:sldId id="316" r:id="rId15"/>
    <p:sldId id="318" r:id="rId16"/>
    <p:sldId id="304" r:id="rId17"/>
    <p:sldId id="265" r:id="rId18"/>
    <p:sldId id="309" r:id="rId19"/>
    <p:sldId id="307" r:id="rId20"/>
    <p:sldId id="324" r:id="rId21"/>
    <p:sldId id="323" r:id="rId22"/>
    <p:sldId id="344" r:id="rId23"/>
    <p:sldId id="322" r:id="rId24"/>
    <p:sldId id="328" r:id="rId25"/>
    <p:sldId id="327" r:id="rId26"/>
    <p:sldId id="330" r:id="rId27"/>
    <p:sldId id="329" r:id="rId28"/>
    <p:sldId id="315" r:id="rId29"/>
    <p:sldId id="345" r:id="rId30"/>
    <p:sldId id="332" r:id="rId31"/>
    <p:sldId id="333" r:id="rId32"/>
    <p:sldId id="346" r:id="rId33"/>
    <p:sldId id="313" r:id="rId34"/>
    <p:sldId id="266" r:id="rId3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628B0-FA79-4362-ACC0-F777892AAE57}">
          <p14:sldIdLst>
            <p14:sldId id="274"/>
            <p14:sldId id="347"/>
            <p14:sldId id="335"/>
            <p14:sldId id="256"/>
            <p14:sldId id="257"/>
            <p14:sldId id="258"/>
            <p14:sldId id="276"/>
            <p14:sldId id="277"/>
            <p14:sldId id="278"/>
            <p14:sldId id="275"/>
            <p14:sldId id="349"/>
            <p14:sldId id="261"/>
            <p14:sldId id="352"/>
            <p14:sldId id="316"/>
            <p14:sldId id="318"/>
            <p14:sldId id="304"/>
            <p14:sldId id="265"/>
            <p14:sldId id="309"/>
            <p14:sldId id="307"/>
            <p14:sldId id="324"/>
            <p14:sldId id="323"/>
            <p14:sldId id="344"/>
            <p14:sldId id="322"/>
            <p14:sldId id="328"/>
            <p14:sldId id="327"/>
            <p14:sldId id="330"/>
            <p14:sldId id="329"/>
            <p14:sldId id="315"/>
            <p14:sldId id="345"/>
            <p14:sldId id="332"/>
            <p14:sldId id="333"/>
            <p14:sldId id="346"/>
            <p14:sldId id="31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660"/>
  </p:normalViewPr>
  <p:slideViewPr>
    <p:cSldViewPr snapToGrid="0">
      <p:cViewPr>
        <p:scale>
          <a:sx n="100" d="100"/>
          <a:sy n="100" d="100"/>
        </p:scale>
        <p:origin x="715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7E09D5F-F74B-462B-A040-A131BDEB2AD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864419-2AFD-4AC3-ABF9-7D5F6AF09F0F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BCBECC-801E-46E4-8833-7FA5DF8CFB30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87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25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58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609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57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7E09D5F-F74B-462B-A040-A131BDEB2AD1}" type="slidenum">
              <a:rPr lang="en-IN" sz="1400" b="0" strike="noStrike" spc="-1" smtClean="0">
                <a:latin typeface="Times New Roman"/>
              </a:rPr>
              <a:t>22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366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53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92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12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D29E8A-67D6-4292-9B72-5F6B6434B6A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816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925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712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225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953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4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D29E8A-67D6-4292-9B72-5F6B6434B6A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6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D29E8A-67D6-4292-9B72-5F6B6434B6A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4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D29E8A-67D6-4292-9B72-5F6B6434B6A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70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D29E8A-67D6-4292-9B72-5F6B6434B6A9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18F35F6-D950-49BE-AB5B-A5FA83E637BE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09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49840" y="9378360"/>
            <a:ext cx="294516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807443-0854-4380-8F22-70D4104A57C5}" type="slidenum">
              <a:rPr lang="en-IN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0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/>
          <p:nvPr/>
        </p:nvPicPr>
        <p:blipFill>
          <a:blip r:embed="rId14"/>
          <a:stretch/>
        </p:blipFill>
        <p:spPr>
          <a:xfrm>
            <a:off x="0" y="-35280"/>
            <a:ext cx="9142560" cy="6932880"/>
          </a:xfrm>
          <a:prstGeom prst="rect">
            <a:avLst/>
          </a:prstGeom>
          <a:ln w="9360"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6480" cy="118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" name="Picture 2"/>
          <p:cNvPicPr/>
          <p:nvPr/>
        </p:nvPicPr>
        <p:blipFill>
          <a:blip r:embed="rId15"/>
          <a:stretch/>
        </p:blipFill>
        <p:spPr>
          <a:xfrm>
            <a:off x="179640" y="138600"/>
            <a:ext cx="867240" cy="9705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6"/>
          <a:stretch/>
        </p:blipFill>
        <p:spPr>
          <a:xfrm>
            <a:off x="2702520" y="103320"/>
            <a:ext cx="1619640" cy="98928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3"/>
          <p:cNvPicPr/>
          <p:nvPr/>
        </p:nvPicPr>
        <p:blipFill>
          <a:blip r:embed="rId17"/>
          <a:stretch/>
        </p:blipFill>
        <p:spPr>
          <a:xfrm>
            <a:off x="4323600" y="106560"/>
            <a:ext cx="1618560" cy="98712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/>
          <p:cNvPicPr/>
          <p:nvPr/>
        </p:nvPicPr>
        <p:blipFill>
          <a:blip r:embed="rId18"/>
          <a:stretch/>
        </p:blipFill>
        <p:spPr>
          <a:xfrm>
            <a:off x="5923800" y="117000"/>
            <a:ext cx="1618560" cy="9885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6"/>
          <p:cNvPicPr/>
          <p:nvPr/>
        </p:nvPicPr>
        <p:blipFill>
          <a:blip r:embed="rId19"/>
          <a:stretch/>
        </p:blipFill>
        <p:spPr>
          <a:xfrm>
            <a:off x="7524000" y="111960"/>
            <a:ext cx="1618560" cy="988560"/>
          </a:xfrm>
          <a:prstGeom prst="rect">
            <a:avLst/>
          </a:prstGeom>
          <a:ln w="9360">
            <a:noFill/>
          </a:ln>
        </p:spPr>
      </p:pic>
      <p:pic>
        <p:nvPicPr>
          <p:cNvPr id="7" name="Picture 7"/>
          <p:cNvPicPr/>
          <p:nvPr/>
        </p:nvPicPr>
        <p:blipFill>
          <a:blip r:embed="rId20"/>
          <a:stretch/>
        </p:blipFill>
        <p:spPr>
          <a:xfrm>
            <a:off x="1219320" y="102240"/>
            <a:ext cx="1618560" cy="98856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2"/>
          <p:cNvPicPr/>
          <p:nvPr/>
        </p:nvPicPr>
        <p:blipFill>
          <a:blip r:embed="rId21"/>
          <a:stretch/>
        </p:blipFill>
        <p:spPr>
          <a:xfrm>
            <a:off x="7530120" y="1600200"/>
            <a:ext cx="1598760" cy="5125680"/>
          </a:xfrm>
          <a:prstGeom prst="rect">
            <a:avLst/>
          </a:prstGeom>
          <a:ln w="936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C35A9DB-9029-4C78-82D4-AB80204032FD}"/>
              </a:ext>
            </a:extLst>
          </p:cNvPr>
          <p:cNvSpPr/>
          <p:nvPr/>
        </p:nvSpPr>
        <p:spPr>
          <a:xfrm>
            <a:off x="905069" y="1790674"/>
            <a:ext cx="6830009" cy="12604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Trebuchet MS" panose="020B0603020202020204"/>
              </a:rPr>
              <a:t>SDS - Mini-Project PRESENTATION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CCEA6B1-2D52-4B58-B557-AF3CFB7A52DF}"/>
              </a:ext>
            </a:extLst>
          </p:cNvPr>
          <p:cNvSpPr/>
          <p:nvPr/>
        </p:nvSpPr>
        <p:spPr>
          <a:xfrm>
            <a:off x="521133" y="3429001"/>
            <a:ext cx="8456295" cy="228594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sym typeface="+mn-ea"/>
              </a:rPr>
              <a:t>Project Title	: Cricket Players Data Analysis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sym typeface="+mn-ea"/>
              </a:rPr>
              <a:t>Project Team 	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sym typeface="+mn-ea"/>
              </a:rPr>
              <a:t>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  <a:sym typeface="+mn-ea"/>
              </a:rPr>
              <a:t>PES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1201902010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  <a:sym typeface="+mn-ea"/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Yogith Aras H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  <a:sym typeface="+mn-ea"/>
              </a:rPr>
              <a:t>PES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ea"/>
              </a:rPr>
              <a:t>1201901384 – Yashwal S Kanchan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PES1201901599 – Vaibhav 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PES1201902167 – Vrunda Patil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3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685800" y="2362320"/>
            <a:ext cx="7618680" cy="31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371600" y="1143000"/>
            <a:ext cx="7770960" cy="1259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5A8A2-C275-461D-9E48-CAB883D40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" y="1268963"/>
            <a:ext cx="8920065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7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28FF-FB70-4566-B283-F8B93DF1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7" y="1317681"/>
            <a:ext cx="5474963" cy="1218795"/>
          </a:xfrm>
        </p:spPr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D4468-A278-4D9F-AB50-E5699430872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2991930"/>
            <a:ext cx="8229240" cy="26591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plotted the Numerical Variables using 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Using Boxplot we have removed the Outliers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used Count Plot to count the number of Left handed and Right Handed Batsmen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plot the Bar Plot Between Age and Runs</a:t>
            </a:r>
          </a:p>
        </p:txBody>
      </p:sp>
    </p:spTree>
    <p:extLst>
      <p:ext uri="{BB962C8B-B14F-4D97-AF65-F5344CB8AC3E}">
        <p14:creationId xmlns:p14="http://schemas.microsoft.com/office/powerpoint/2010/main" val="11026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228600" y="1828800"/>
            <a:ext cx="8685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57120">
              <a:lnSpc>
                <a:spcPct val="100000"/>
              </a:lnSpc>
              <a:buClr>
                <a:srgbClr val="0000FF"/>
              </a:buClr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13D7F-2A8A-4921-9974-7B227596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880"/>
            <a:ext cx="9144000" cy="4667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54099-AC20-46B9-85B9-D7A3EB8A1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0" t="13340" r="-2" b="7616"/>
          <a:stretch/>
        </p:blipFill>
        <p:spPr>
          <a:xfrm>
            <a:off x="447869" y="1670180"/>
            <a:ext cx="7949682" cy="43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0070C-7F43-4B70-BD74-6312D6FD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00" y="1765329"/>
            <a:ext cx="7847280" cy="45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1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C2D5E-6686-466F-951C-C8D10FE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910373"/>
            <a:ext cx="7148513" cy="40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28600" y="1905120"/>
            <a:ext cx="8304480" cy="41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5D349-456D-4759-98C0-905F3F80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120"/>
            <a:ext cx="9144000" cy="46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7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27120" indent="-270000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endParaRPr lang="en-IN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B20D3-F9A7-44EF-9637-0A8B0293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819469"/>
            <a:ext cx="7985255" cy="4170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FECC7-429B-4314-83C4-CB368B0F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889308"/>
            <a:ext cx="7191375" cy="38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2230E-6AF7-493A-9D1E-61068384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413"/>
            <a:ext cx="9144000" cy="43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2B6-C5DE-4C47-8AB0-A885631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389391"/>
            <a:ext cx="8359868" cy="720197"/>
          </a:xfrm>
        </p:spPr>
        <p:txBody>
          <a:bodyPr/>
          <a:lstStyle/>
          <a:p>
            <a:r>
              <a:rPr lang="en-IN" sz="2600" b="1" u="sng" dirty="0"/>
              <a:t>Selection of Dataset and Sampling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CDA5-E488-48C9-9881-E5641EA407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481849"/>
            <a:ext cx="8229240" cy="3490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Dataset – Cricket Players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Require Libraries – NumPy, Pandas, Matplotlib, Seaborn, SciPy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Selected dataset contains 30 columns and 2491 rows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We just deleted some of the Unwanted Columns in our data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We Used Random Sampling Technique take the sample from the population .We took 750 observations in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Data Cleaning :</a:t>
            </a:r>
          </a:p>
          <a:p>
            <a:r>
              <a:rPr lang="en-IN" sz="1800" dirty="0"/>
              <a:t>         we Handled Missing data for both Categorical Data and numerical </a:t>
            </a:r>
          </a:p>
          <a:p>
            <a:r>
              <a:rPr lang="en-IN" sz="1800" dirty="0"/>
              <a:t>         variables by </a:t>
            </a:r>
          </a:p>
          <a:p>
            <a:r>
              <a:rPr lang="en-IN" sz="1800" dirty="0"/>
              <a:t>          1.Imputing</a:t>
            </a:r>
          </a:p>
          <a:p>
            <a:r>
              <a:rPr lang="en-IN" sz="1800" dirty="0"/>
              <a:t>          2.Dropping</a:t>
            </a:r>
          </a:p>
        </p:txBody>
      </p:sp>
    </p:spTree>
    <p:extLst>
      <p:ext uri="{BB962C8B-B14F-4D97-AF65-F5344CB8AC3E}">
        <p14:creationId xmlns:p14="http://schemas.microsoft.com/office/powerpoint/2010/main" val="178326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27765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1CD4A-0FE1-4DEB-87EE-D3604E22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444"/>
            <a:ext cx="9144000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7ED57-BEE8-45BB-8488-4954EAB8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205037"/>
            <a:ext cx="5317964" cy="29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C836-03A1-4742-B400-91A38731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49" y="1186429"/>
            <a:ext cx="8229240" cy="498598"/>
          </a:xfrm>
        </p:spPr>
        <p:txBody>
          <a:bodyPr/>
          <a:lstStyle/>
          <a:p>
            <a:r>
              <a:rPr lang="en-IN" sz="3600" dirty="0"/>
              <a:t>    Normalization and Standardization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8166A-A7B1-4BBE-BE0C-1D382FA07B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1846" y="2180327"/>
            <a:ext cx="8229240" cy="3323987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Roboto"/>
              </a:rPr>
              <a:t>We </a:t>
            </a:r>
            <a:r>
              <a:rPr lang="en-US" sz="2000" i="0" dirty="0">
                <a:solidFill>
                  <a:srgbClr val="222222"/>
                </a:solidFill>
                <a:effectLst/>
                <a:latin typeface="Roboto"/>
              </a:rPr>
              <a:t>normalize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the </a:t>
            </a:r>
            <a:r>
              <a:rPr lang="en-US" sz="2000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 to bring all the variables to the same range.</a:t>
            </a: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algn="ctr"/>
            <a:endParaRPr lang="en-IN" sz="2000" dirty="0">
              <a:solidFill>
                <a:srgbClr val="222222"/>
              </a:solidFill>
            </a:endParaRPr>
          </a:p>
          <a:p>
            <a:pPr algn="ctr"/>
            <a:r>
              <a:rPr lang="en-IN" sz="2000" b="0" i="0" dirty="0">
                <a:solidFill>
                  <a:srgbClr val="222222"/>
                </a:solidFill>
                <a:effectLst/>
              </a:rPr>
              <a:t>We performed Min-Max </a:t>
            </a:r>
            <a:r>
              <a:rPr lang="en-IN" sz="2000" dirty="0">
                <a:solidFill>
                  <a:srgbClr val="222222"/>
                </a:solidFill>
              </a:rPr>
              <a:t>Normalization and</a:t>
            </a:r>
          </a:p>
          <a:p>
            <a:pPr algn="ctr"/>
            <a:r>
              <a:rPr lang="en-IN" sz="2000" dirty="0">
                <a:solidFill>
                  <a:srgbClr val="222222"/>
                </a:solidFill>
              </a:rPr>
              <a:t>  </a:t>
            </a:r>
            <a:r>
              <a:rPr lang="en-IN" sz="2000" dirty="0"/>
              <a:t>Z-Normalization(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Standardization</a:t>
            </a:r>
            <a:r>
              <a:rPr lang="en-IN" sz="2000" dirty="0"/>
              <a:t>)  for our Dataset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The need of normalization is to change the numerical columns of the Data frame to common scale.</a:t>
            </a:r>
          </a:p>
          <a:p>
            <a:pPr algn="ctr"/>
            <a:r>
              <a:rPr lang="en-IN" sz="2000" dirty="0"/>
              <a:t>After the normalization every column of the data frame has a same range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Standardization is similar to normalization, where the mean is equal to zero and standard deviation is equal to one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850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E728F-B559-4D03-9303-C70D8893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7" y="1742422"/>
            <a:ext cx="8761445" cy="4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3649A-8C08-48CB-9C81-AAA8494F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2036160"/>
            <a:ext cx="8490857" cy="40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8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09B7D-71A8-46B5-8CA8-82B2018F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2381"/>
            <a:ext cx="9144000" cy="41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54070-AC43-4CD8-8BA0-CDAE1DEC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0" y="1630036"/>
            <a:ext cx="8699121" cy="40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F26CE-73E3-484E-8469-03B09214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1742422"/>
            <a:ext cx="6543675" cy="45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36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9BFF1-573B-460B-B13A-DDD9CF33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870648"/>
            <a:ext cx="7791450" cy="44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8415-3ED6-44E5-81DF-E35BDF0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16" y="1486852"/>
            <a:ext cx="8229240" cy="609398"/>
          </a:xfrm>
        </p:spPr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A1CE9-1848-4B25-BD9E-F12D5C371C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3036242"/>
            <a:ext cx="8229240" cy="2769989"/>
          </a:xfrm>
        </p:spPr>
        <p:txBody>
          <a:bodyPr/>
          <a:lstStyle/>
          <a:p>
            <a:endParaRPr lang="en-IN" sz="2000" dirty="0"/>
          </a:p>
          <a:p>
            <a:r>
              <a:rPr lang="en-IN" sz="2000" dirty="0"/>
              <a:t>Using hypothesis testing we try to interpret or draw conclusions about the population using sample data. A hypothesis test evaluates two manually exclusive statements about a population to determine which statement is best supported by sample data.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551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8B12-C21C-41C8-9F6B-A47FA2F9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4" y="1735494"/>
            <a:ext cx="8093438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56F22-82AA-4AE7-8840-6A24420E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6397"/>
            <a:ext cx="9144000" cy="37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1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79402-BE2C-4572-9C0A-EF84C10C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686"/>
            <a:ext cx="9144000" cy="33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2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6976-15E9-4DC2-905F-A6A24E3F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2466"/>
            <a:ext cx="8229240" cy="609398"/>
          </a:xfrm>
        </p:spPr>
        <p:txBody>
          <a:bodyPr/>
          <a:lstStyle/>
          <a:p>
            <a:r>
              <a:rPr lang="en-IN" dirty="0"/>
              <a:t>             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1832-C02E-45E9-89F8-4D1DDBF81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8" t="14739" r="-2" b="14413"/>
          <a:stretch/>
        </p:blipFill>
        <p:spPr>
          <a:xfrm>
            <a:off x="396731" y="2313992"/>
            <a:ext cx="8350538" cy="38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04920" y="2514600"/>
            <a:ext cx="7847280" cy="32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1175657"/>
            <a:ext cx="7770960" cy="40546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F805F-4664-45EC-8E5B-900B5B1B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3485"/>
            <a:ext cx="9144000" cy="48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14760" y="3352680"/>
            <a:ext cx="277092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rebuchet MS"/>
                <a:ea typeface="DejaVu Sans"/>
              </a:rPr>
              <a:t>Thank You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82240" y="3124080"/>
            <a:ext cx="860472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endParaRPr lang="en-IN" sz="4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12839-8191-4789-A431-78294CAE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30222"/>
            <a:ext cx="8882742" cy="47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-7620" y="1752480"/>
            <a:ext cx="830448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</a:pPr>
            <a:endParaRPr lang="en-IN" sz="2200" b="0" strike="noStrike" spc="-1" dirty="0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DB970-FD63-4E41-BA0F-59D1ED58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684"/>
            <a:ext cx="9144000" cy="2570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685800" y="2362320"/>
            <a:ext cx="7618680" cy="31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65B56-D0DF-4AA0-8B6A-5B4E8C6F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469"/>
            <a:ext cx="9144000" cy="3771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685800" y="2362320"/>
            <a:ext cx="7618680" cy="31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t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6F90-9DDF-40D2-BB9D-355BB545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066"/>
            <a:ext cx="9025929" cy="49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847845" y="2592360"/>
            <a:ext cx="7618680" cy="31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29365-7573-4D4D-8C51-CC18FEC2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121"/>
            <a:ext cx="9144000" cy="4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685800" y="2362320"/>
            <a:ext cx="7618680" cy="31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371600" y="1143000"/>
            <a:ext cx="777096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r">
              <a:lnSpc>
                <a:spcPct val="100000"/>
              </a:lnSpc>
            </a:pPr>
            <a:r>
              <a:rPr lang="en-IN" sz="2400" b="0" strike="noStrike" spc="-1" dirty="0">
                <a:latin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45A67-0DAC-433B-AFD2-C7E85CB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6" y="1138382"/>
            <a:ext cx="9011156" cy="55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13533</TotalTime>
  <Words>320</Words>
  <Application>Microsoft Office PowerPoint</Application>
  <PresentationFormat>On-screen Show (4:3)</PresentationFormat>
  <Paragraphs>75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Roboto</vt:lpstr>
      <vt:lpstr>Symbol</vt:lpstr>
      <vt:lpstr>Times New Roman</vt:lpstr>
      <vt:lpstr>Trebuchet MS</vt:lpstr>
      <vt:lpstr>Wingdings</vt:lpstr>
      <vt:lpstr>Office Theme</vt:lpstr>
      <vt:lpstr>PowerPoint Presentation</vt:lpstr>
      <vt:lpstr>Selection of Dataset and Sampling and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Normalization and Standardization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</vt:lpstr>
      <vt:lpstr>PowerPoint Presentation</vt:lpstr>
      <vt:lpstr>PowerPoint Presentation</vt:lpstr>
      <vt:lpstr>              Correlation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subject/>
  <dc:creator>Anant R Koppar</dc:creator>
  <dc:description/>
  <cp:lastModifiedBy>yogith aras</cp:lastModifiedBy>
  <cp:revision>845</cp:revision>
  <dcterms:created xsi:type="dcterms:W3CDTF">2009-01-21T07:44:06Z</dcterms:created>
  <dcterms:modified xsi:type="dcterms:W3CDTF">2020-11-05T11:47:05Z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KTwo Technology Solutions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  <property fmtid="{D5CDD505-2E9C-101B-9397-08002B2CF9AE}" pid="13" name="_NewReviewCycle">
    <vt:lpwstr/>
  </property>
</Properties>
</file>