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70" r:id="rId6"/>
    <p:sldId id="257" r:id="rId7"/>
    <p:sldId id="271" r:id="rId8"/>
    <p:sldId id="263" r:id="rId9"/>
    <p:sldId id="272" r:id="rId10"/>
    <p:sldId id="259" r:id="rId11"/>
    <p:sldId id="273" r:id="rId12"/>
    <p:sldId id="260" r:id="rId13"/>
    <p:sldId id="274" r:id="rId14"/>
    <p:sldId id="266" r:id="rId15"/>
    <p:sldId id="277" r:id="rId16"/>
    <p:sldId id="275" r:id="rId17"/>
    <p:sldId id="268" r:id="rId18"/>
    <p:sldId id="276" r:id="rId19"/>
    <p:sldId id="264"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6A6C"/>
    <a:srgbClr val="B80D48"/>
    <a:srgbClr val="388A8C"/>
    <a:srgbClr val="404040"/>
    <a:srgbClr val="FFE699"/>
    <a:srgbClr val="EFEFEF"/>
    <a:srgbClr val="6AC2C4"/>
    <a:srgbClr val="F29724"/>
    <a:srgbClr val="46ADB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452FFA-4426-4A42-A15E-2CB8EF541A1C}" v="63" dt="2022-04-26T04:20:23.354"/>
    <p1510:client id="{A9BB9195-BC6E-EC49-91AD-B327779DB33A}" v="2065" dt="2022-04-26T00:42:50.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80398" autoAdjust="0"/>
  </p:normalViewPr>
  <p:slideViewPr>
    <p:cSldViewPr snapToGrid="0">
      <p:cViewPr varScale="1">
        <p:scale>
          <a:sx n="48" d="100"/>
          <a:sy n="48" d="100"/>
        </p:scale>
        <p:origin x="784" y="2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iya, Akshay" userId="bc63a1ac-1ebf-433c-ad35-c090dcc0dcde" providerId="ADAL" clId="{BF5EFEE4-9663-4068-8A69-1300B8BF3FB0}"/>
    <pc:docChg chg="undo custSel addSld delSld modSld">
      <pc:chgData name="Jadiya, Akshay" userId="bc63a1ac-1ebf-433c-ad35-c090dcc0dcde" providerId="ADAL" clId="{BF5EFEE4-9663-4068-8A69-1300B8BF3FB0}" dt="2022-04-26T00:45:48.299" v="1593" actId="1076"/>
      <pc:docMkLst>
        <pc:docMk/>
      </pc:docMkLst>
      <pc:sldChg chg="modSp mod">
        <pc:chgData name="Jadiya, Akshay" userId="bc63a1ac-1ebf-433c-ad35-c090dcc0dcde" providerId="ADAL" clId="{BF5EFEE4-9663-4068-8A69-1300B8BF3FB0}" dt="2022-04-25T23:46:47.631" v="480" actId="14100"/>
        <pc:sldMkLst>
          <pc:docMk/>
          <pc:sldMk cId="1578754798" sldId="256"/>
        </pc:sldMkLst>
        <pc:spChg chg="mod">
          <ac:chgData name="Jadiya, Akshay" userId="bc63a1ac-1ebf-433c-ad35-c090dcc0dcde" providerId="ADAL" clId="{BF5EFEE4-9663-4068-8A69-1300B8BF3FB0}" dt="2022-04-25T23:46:47.631" v="480" actId="14100"/>
          <ac:spMkLst>
            <pc:docMk/>
            <pc:sldMk cId="1578754798" sldId="256"/>
            <ac:spMk id="8" creationId="{F24914E8-0501-47C1-986D-40C3D0E79F05}"/>
          </ac:spMkLst>
        </pc:spChg>
        <pc:spChg chg="mod">
          <ac:chgData name="Jadiya, Akshay" userId="bc63a1ac-1ebf-433c-ad35-c090dcc0dcde" providerId="ADAL" clId="{BF5EFEE4-9663-4068-8A69-1300B8BF3FB0}" dt="2022-04-25T23:36:44.898" v="65" actId="20577"/>
          <ac:spMkLst>
            <pc:docMk/>
            <pc:sldMk cId="1578754798" sldId="256"/>
            <ac:spMk id="13" creationId="{5014D232-25ED-4E3C-B6B0-0F1FD17415DD}"/>
          </ac:spMkLst>
        </pc:spChg>
      </pc:sldChg>
      <pc:sldChg chg="delSp modSp mod">
        <pc:chgData name="Jadiya, Akshay" userId="bc63a1ac-1ebf-433c-ad35-c090dcc0dcde" providerId="ADAL" clId="{BF5EFEE4-9663-4068-8A69-1300B8BF3FB0}" dt="2022-04-25T23:46:30.205" v="461" actId="14100"/>
        <pc:sldMkLst>
          <pc:docMk/>
          <pc:sldMk cId="2694017126" sldId="257"/>
        </pc:sldMkLst>
        <pc:spChg chg="mod">
          <ac:chgData name="Jadiya, Akshay" userId="bc63a1ac-1ebf-433c-ad35-c090dcc0dcde" providerId="ADAL" clId="{BF5EFEE4-9663-4068-8A69-1300B8BF3FB0}" dt="2022-04-25T23:44:12.373" v="310" actId="20577"/>
          <ac:spMkLst>
            <pc:docMk/>
            <pc:sldMk cId="2694017126" sldId="257"/>
            <ac:spMk id="2" creationId="{495576E3-CDEE-1E4A-ABDF-67B0CB7B6FBB}"/>
          </ac:spMkLst>
        </pc:spChg>
        <pc:spChg chg="mod">
          <ac:chgData name="Jadiya, Akshay" userId="bc63a1ac-1ebf-433c-ad35-c090dcc0dcde" providerId="ADAL" clId="{BF5EFEE4-9663-4068-8A69-1300B8BF3FB0}" dt="2022-04-25T23:46:14.524" v="437" actId="1076"/>
          <ac:spMkLst>
            <pc:docMk/>
            <pc:sldMk cId="2694017126" sldId="257"/>
            <ac:spMk id="4" creationId="{E2ADC883-D1FB-CC48-94B0-2DB1A697EF37}"/>
          </ac:spMkLst>
        </pc:spChg>
        <pc:spChg chg="mod">
          <ac:chgData name="Jadiya, Akshay" userId="bc63a1ac-1ebf-433c-ad35-c090dcc0dcde" providerId="ADAL" clId="{BF5EFEE4-9663-4068-8A69-1300B8BF3FB0}" dt="2022-04-25T23:46:30.205" v="461" actId="14100"/>
          <ac:spMkLst>
            <pc:docMk/>
            <pc:sldMk cId="2694017126" sldId="257"/>
            <ac:spMk id="6" creationId="{06D595D0-EED9-483D-B1CC-F60F01B5D05E}"/>
          </ac:spMkLst>
        </pc:spChg>
        <pc:spChg chg="del mod">
          <ac:chgData name="Jadiya, Akshay" userId="bc63a1ac-1ebf-433c-ad35-c090dcc0dcde" providerId="ADAL" clId="{BF5EFEE4-9663-4068-8A69-1300B8BF3FB0}" dt="2022-04-25T23:40:29.943" v="89" actId="478"/>
          <ac:spMkLst>
            <pc:docMk/>
            <pc:sldMk cId="2694017126" sldId="257"/>
            <ac:spMk id="7" creationId="{E958B03D-5DB6-D44B-9945-83234408A6FB}"/>
          </ac:spMkLst>
        </pc:spChg>
        <pc:spChg chg="mod">
          <ac:chgData name="Jadiya, Akshay" userId="bc63a1ac-1ebf-433c-ad35-c090dcc0dcde" providerId="ADAL" clId="{BF5EFEE4-9663-4068-8A69-1300B8BF3FB0}" dt="2022-04-25T23:44:38.290" v="315" actId="1076"/>
          <ac:spMkLst>
            <pc:docMk/>
            <pc:sldMk cId="2694017126" sldId="257"/>
            <ac:spMk id="8" creationId="{638A1D03-1265-4A76-BCC4-CE8115775373}"/>
          </ac:spMkLst>
        </pc:spChg>
        <pc:spChg chg="mod">
          <ac:chgData name="Jadiya, Akshay" userId="bc63a1ac-1ebf-433c-ad35-c090dcc0dcde" providerId="ADAL" clId="{BF5EFEE4-9663-4068-8A69-1300B8BF3FB0}" dt="2022-04-25T23:44:26.585" v="313" actId="1076"/>
          <ac:spMkLst>
            <pc:docMk/>
            <pc:sldMk cId="2694017126" sldId="257"/>
            <ac:spMk id="9" creationId="{03033C81-4CFC-4C35-83B7-3122F854F2EA}"/>
          </ac:spMkLst>
        </pc:spChg>
        <pc:spChg chg="del">
          <ac:chgData name="Jadiya, Akshay" userId="bc63a1ac-1ebf-433c-ad35-c090dcc0dcde" providerId="ADAL" clId="{BF5EFEE4-9663-4068-8A69-1300B8BF3FB0}" dt="2022-04-25T23:40:34.977" v="90" actId="478"/>
          <ac:spMkLst>
            <pc:docMk/>
            <pc:sldMk cId="2694017126" sldId="257"/>
            <ac:spMk id="10" creationId="{D16DE4C2-1537-4A11-BA43-DA16E7A2BDA9}"/>
          </ac:spMkLst>
        </pc:spChg>
        <pc:spChg chg="del">
          <ac:chgData name="Jadiya, Akshay" userId="bc63a1ac-1ebf-433c-ad35-c090dcc0dcde" providerId="ADAL" clId="{BF5EFEE4-9663-4068-8A69-1300B8BF3FB0}" dt="2022-04-25T23:41:33.887" v="101" actId="478"/>
          <ac:spMkLst>
            <pc:docMk/>
            <pc:sldMk cId="2694017126" sldId="257"/>
            <ac:spMk id="13" creationId="{E7FAD773-F885-44EF-92A9-4CC68712504C}"/>
          </ac:spMkLst>
        </pc:spChg>
        <pc:spChg chg="del">
          <ac:chgData name="Jadiya, Akshay" userId="bc63a1ac-1ebf-433c-ad35-c090dcc0dcde" providerId="ADAL" clId="{BF5EFEE4-9663-4068-8A69-1300B8BF3FB0}" dt="2022-04-25T23:41:33.887" v="101" actId="478"/>
          <ac:spMkLst>
            <pc:docMk/>
            <pc:sldMk cId="2694017126" sldId="257"/>
            <ac:spMk id="14" creationId="{CBBBEE64-927B-49BA-BF7A-7AB0E258AA50}"/>
          </ac:spMkLst>
        </pc:spChg>
      </pc:sldChg>
      <pc:sldChg chg="modSp mod">
        <pc:chgData name="Jadiya, Akshay" userId="bc63a1ac-1ebf-433c-ad35-c090dcc0dcde" providerId="ADAL" clId="{BF5EFEE4-9663-4068-8A69-1300B8BF3FB0}" dt="2022-04-25T23:48:35.854" v="482" actId="14100"/>
        <pc:sldMkLst>
          <pc:docMk/>
          <pc:sldMk cId="2068943708" sldId="259"/>
        </pc:sldMkLst>
        <pc:spChg chg="mod">
          <ac:chgData name="Jadiya, Akshay" userId="bc63a1ac-1ebf-433c-ad35-c090dcc0dcde" providerId="ADAL" clId="{BF5EFEE4-9663-4068-8A69-1300B8BF3FB0}" dt="2022-04-25T23:39:13.247" v="87" actId="20577"/>
          <ac:spMkLst>
            <pc:docMk/>
            <pc:sldMk cId="2068943708" sldId="259"/>
            <ac:spMk id="2" creationId="{6C9CC0CE-50E5-C24D-A37D-D8592F412BF3}"/>
          </ac:spMkLst>
        </pc:spChg>
        <pc:picChg chg="mod">
          <ac:chgData name="Jadiya, Akshay" userId="bc63a1ac-1ebf-433c-ad35-c090dcc0dcde" providerId="ADAL" clId="{BF5EFEE4-9663-4068-8A69-1300B8BF3FB0}" dt="2022-04-25T23:48:35.854" v="482" actId="14100"/>
          <ac:picMkLst>
            <pc:docMk/>
            <pc:sldMk cId="2068943708" sldId="259"/>
            <ac:picMk id="6" creationId="{27392CFA-CC6D-5FB4-970E-4EC297DE2D5C}"/>
          </ac:picMkLst>
        </pc:picChg>
      </pc:sldChg>
      <pc:sldChg chg="addSp delSp modSp add mod">
        <pc:chgData name="Jadiya, Akshay" userId="bc63a1ac-1ebf-433c-ad35-c090dcc0dcde" providerId="ADAL" clId="{BF5EFEE4-9663-4068-8A69-1300B8BF3FB0}" dt="2022-04-26T00:13:40.256" v="1024" actId="20577"/>
        <pc:sldMkLst>
          <pc:docMk/>
          <pc:sldMk cId="2175779191" sldId="260"/>
        </pc:sldMkLst>
        <pc:spChg chg="mod">
          <ac:chgData name="Jadiya, Akshay" userId="bc63a1ac-1ebf-433c-ad35-c090dcc0dcde" providerId="ADAL" clId="{BF5EFEE4-9663-4068-8A69-1300B8BF3FB0}" dt="2022-04-25T23:50:52.295" v="510" actId="20577"/>
          <ac:spMkLst>
            <pc:docMk/>
            <pc:sldMk cId="2175779191" sldId="260"/>
            <ac:spMk id="5" creationId="{AAADAB30-B282-485E-80CB-08D8EC108700}"/>
          </ac:spMkLst>
        </pc:spChg>
        <pc:spChg chg="mod">
          <ac:chgData name="Jadiya, Akshay" userId="bc63a1ac-1ebf-433c-ad35-c090dcc0dcde" providerId="ADAL" clId="{BF5EFEE4-9663-4068-8A69-1300B8BF3FB0}" dt="2022-04-25T23:51:31.427" v="599" actId="20577"/>
          <ac:spMkLst>
            <pc:docMk/>
            <pc:sldMk cId="2175779191" sldId="260"/>
            <ac:spMk id="6" creationId="{38EAD3F2-1882-4446-8D36-A56B92A7D469}"/>
          </ac:spMkLst>
        </pc:spChg>
        <pc:spChg chg="mod">
          <ac:chgData name="Jadiya, Akshay" userId="bc63a1ac-1ebf-433c-ad35-c090dcc0dcde" providerId="ADAL" clId="{BF5EFEE4-9663-4068-8A69-1300B8BF3FB0}" dt="2022-04-25T23:52:54.493" v="660" actId="20577"/>
          <ac:spMkLst>
            <pc:docMk/>
            <pc:sldMk cId="2175779191" sldId="260"/>
            <ac:spMk id="7" creationId="{64390DA0-43DB-4F0F-B23B-E612135184D0}"/>
          </ac:spMkLst>
        </pc:spChg>
        <pc:spChg chg="mod">
          <ac:chgData name="Jadiya, Akshay" userId="bc63a1ac-1ebf-433c-ad35-c090dcc0dcde" providerId="ADAL" clId="{BF5EFEE4-9663-4068-8A69-1300B8BF3FB0}" dt="2022-04-25T23:53:05.697" v="701" actId="20577"/>
          <ac:spMkLst>
            <pc:docMk/>
            <pc:sldMk cId="2175779191" sldId="260"/>
            <ac:spMk id="8" creationId="{7A08DFAC-3E35-4E5A-A38B-5AD0A60EFFD5}"/>
          </ac:spMkLst>
        </pc:spChg>
        <pc:spChg chg="mod">
          <ac:chgData name="Jadiya, Akshay" userId="bc63a1ac-1ebf-433c-ad35-c090dcc0dcde" providerId="ADAL" clId="{BF5EFEE4-9663-4068-8A69-1300B8BF3FB0}" dt="2022-04-26T00:10:16.947" v="774" actId="20577"/>
          <ac:spMkLst>
            <pc:docMk/>
            <pc:sldMk cId="2175779191" sldId="260"/>
            <ac:spMk id="9" creationId="{9FCD65BC-D577-41CB-8062-A11AFC5B01FF}"/>
          </ac:spMkLst>
        </pc:spChg>
        <pc:spChg chg="mod">
          <ac:chgData name="Jadiya, Akshay" userId="bc63a1ac-1ebf-433c-ad35-c090dcc0dcde" providerId="ADAL" clId="{BF5EFEE4-9663-4068-8A69-1300B8BF3FB0}" dt="2022-04-26T00:11:31.972" v="909" actId="1076"/>
          <ac:spMkLst>
            <pc:docMk/>
            <pc:sldMk cId="2175779191" sldId="260"/>
            <ac:spMk id="17" creationId="{9651584A-3028-4572-9DCF-1AF3CD3B6080}"/>
          </ac:spMkLst>
        </pc:spChg>
        <pc:spChg chg="del">
          <ac:chgData name="Jadiya, Akshay" userId="bc63a1ac-1ebf-433c-ad35-c090dcc0dcde" providerId="ADAL" clId="{BF5EFEE4-9663-4068-8A69-1300B8BF3FB0}" dt="2022-04-26T00:10:50.391" v="840" actId="478"/>
          <ac:spMkLst>
            <pc:docMk/>
            <pc:sldMk cId="2175779191" sldId="260"/>
            <ac:spMk id="19" creationId="{9A382472-84ED-4034-B174-7CB9571B588B}"/>
          </ac:spMkLst>
        </pc:spChg>
        <pc:spChg chg="mod">
          <ac:chgData name="Jadiya, Akshay" userId="bc63a1ac-1ebf-433c-ad35-c090dcc0dcde" providerId="ADAL" clId="{BF5EFEE4-9663-4068-8A69-1300B8BF3FB0}" dt="2022-04-26T00:13:40.256" v="1024" actId="20577"/>
          <ac:spMkLst>
            <pc:docMk/>
            <pc:sldMk cId="2175779191" sldId="260"/>
            <ac:spMk id="20" creationId="{F733E820-0FC1-4CD0-A149-8242BA66B01E}"/>
          </ac:spMkLst>
        </pc:spChg>
        <pc:spChg chg="add mod">
          <ac:chgData name="Jadiya, Akshay" userId="bc63a1ac-1ebf-433c-ad35-c090dcc0dcde" providerId="ADAL" clId="{BF5EFEE4-9663-4068-8A69-1300B8BF3FB0}" dt="2022-04-26T00:12:30.559" v="940" actId="1076"/>
          <ac:spMkLst>
            <pc:docMk/>
            <pc:sldMk cId="2175779191" sldId="260"/>
            <ac:spMk id="24" creationId="{3DA9C394-2A7B-4DB4-8A93-9BCA35B95593}"/>
          </ac:spMkLst>
        </pc:spChg>
        <pc:spChg chg="add mod">
          <ac:chgData name="Jadiya, Akshay" userId="bc63a1ac-1ebf-433c-ad35-c090dcc0dcde" providerId="ADAL" clId="{BF5EFEE4-9663-4068-8A69-1300B8BF3FB0}" dt="2022-04-26T00:12:56.190" v="971" actId="1076"/>
          <ac:spMkLst>
            <pc:docMk/>
            <pc:sldMk cId="2175779191" sldId="260"/>
            <ac:spMk id="27" creationId="{D68A1099-73EF-4E0B-B375-41EE4C14D5B8}"/>
          </ac:spMkLst>
        </pc:spChg>
        <pc:spChg chg="add del mod">
          <ac:chgData name="Jadiya, Akshay" userId="bc63a1ac-1ebf-433c-ad35-c090dcc0dcde" providerId="ADAL" clId="{BF5EFEE4-9663-4068-8A69-1300B8BF3FB0}" dt="2022-04-26T00:13:08.376" v="974" actId="478"/>
          <ac:spMkLst>
            <pc:docMk/>
            <pc:sldMk cId="2175779191" sldId="260"/>
            <ac:spMk id="28" creationId="{8FCFAEC5-0AA3-4DBC-B58F-745229D4FE46}"/>
          </ac:spMkLst>
        </pc:spChg>
        <pc:spChg chg="mod">
          <ac:chgData name="Jadiya, Akshay" userId="bc63a1ac-1ebf-433c-ad35-c090dcc0dcde" providerId="ADAL" clId="{BF5EFEE4-9663-4068-8A69-1300B8BF3FB0}" dt="2022-04-25T23:51:40.623" v="600" actId="1076"/>
          <ac:spMkLst>
            <pc:docMk/>
            <pc:sldMk cId="2175779191" sldId="260"/>
            <ac:spMk id="31" creationId="{CC6ED56A-9355-43F1-8F80-DFD72E8A3494}"/>
          </ac:spMkLst>
        </pc:spChg>
        <pc:spChg chg="mod">
          <ac:chgData name="Jadiya, Akshay" userId="bc63a1ac-1ebf-433c-ad35-c090dcc0dcde" providerId="ADAL" clId="{BF5EFEE4-9663-4068-8A69-1300B8BF3FB0}" dt="2022-04-25T23:53:11.140" v="702" actId="1076"/>
          <ac:spMkLst>
            <pc:docMk/>
            <pc:sldMk cId="2175779191" sldId="260"/>
            <ac:spMk id="32" creationId="{34B931EF-9E2D-456D-B63C-F6BE6A41BB53}"/>
          </ac:spMkLst>
        </pc:spChg>
        <pc:spChg chg="mod">
          <ac:chgData name="Jadiya, Akshay" userId="bc63a1ac-1ebf-433c-ad35-c090dcc0dcde" providerId="ADAL" clId="{BF5EFEE4-9663-4068-8A69-1300B8BF3FB0}" dt="2022-04-25T23:53:15.276" v="703" actId="1076"/>
          <ac:spMkLst>
            <pc:docMk/>
            <pc:sldMk cId="2175779191" sldId="260"/>
            <ac:spMk id="33" creationId="{CB95BF77-2B1D-418F-AD5F-3F8F2DD9B74A}"/>
          </ac:spMkLst>
        </pc:spChg>
        <pc:spChg chg="mod">
          <ac:chgData name="Jadiya, Akshay" userId="bc63a1ac-1ebf-433c-ad35-c090dcc0dcde" providerId="ADAL" clId="{BF5EFEE4-9663-4068-8A69-1300B8BF3FB0}" dt="2022-04-25T23:53:27.783" v="704" actId="1076"/>
          <ac:spMkLst>
            <pc:docMk/>
            <pc:sldMk cId="2175779191" sldId="260"/>
            <ac:spMk id="34" creationId="{8A6BB2E0-8105-48FD-ACAA-6D55E6273B3F}"/>
          </ac:spMkLst>
        </pc:spChg>
        <pc:spChg chg="mod">
          <ac:chgData name="Jadiya, Akshay" userId="bc63a1ac-1ebf-433c-ad35-c090dcc0dcde" providerId="ADAL" clId="{BF5EFEE4-9663-4068-8A69-1300B8BF3FB0}" dt="2022-04-26T00:10:44.012" v="839" actId="1076"/>
          <ac:spMkLst>
            <pc:docMk/>
            <pc:sldMk cId="2175779191" sldId="260"/>
            <ac:spMk id="35" creationId="{2EBCC527-C507-4151-B482-93C24971C169}"/>
          </ac:spMkLst>
        </pc:spChg>
        <pc:cxnChg chg="mod">
          <ac:chgData name="Jadiya, Akshay" userId="bc63a1ac-1ebf-433c-ad35-c090dcc0dcde" providerId="ADAL" clId="{BF5EFEE4-9663-4068-8A69-1300B8BF3FB0}" dt="2022-04-26T00:10:56.135" v="842" actId="1076"/>
          <ac:cxnSpMkLst>
            <pc:docMk/>
            <pc:sldMk cId="2175779191" sldId="260"/>
            <ac:cxnSpMk id="10" creationId="{8703DBDB-DCF3-4A33-9E13-C673D88D44A9}"/>
          </ac:cxnSpMkLst>
        </pc:cxnChg>
        <pc:cxnChg chg="del">
          <ac:chgData name="Jadiya, Akshay" userId="bc63a1ac-1ebf-433c-ad35-c090dcc0dcde" providerId="ADAL" clId="{BF5EFEE4-9663-4068-8A69-1300B8BF3FB0}" dt="2022-04-26T00:10:51.275" v="841" actId="478"/>
          <ac:cxnSpMkLst>
            <pc:docMk/>
            <pc:sldMk cId="2175779191" sldId="260"/>
            <ac:cxnSpMk id="18" creationId="{7BD8C261-FCB1-4C6D-B33A-B9CEFF3E7DEA}"/>
          </ac:cxnSpMkLst>
        </pc:cxnChg>
        <pc:cxnChg chg="add mod">
          <ac:chgData name="Jadiya, Akshay" userId="bc63a1ac-1ebf-433c-ad35-c090dcc0dcde" providerId="ADAL" clId="{BF5EFEE4-9663-4068-8A69-1300B8BF3FB0}" dt="2022-04-26T00:11:44.591" v="911" actId="1076"/>
          <ac:cxnSpMkLst>
            <pc:docMk/>
            <pc:sldMk cId="2175779191" sldId="260"/>
            <ac:cxnSpMk id="23" creationId="{2C2EA6C0-F4EC-43ED-A99E-A82A1762A20E}"/>
          </ac:cxnSpMkLst>
        </pc:cxnChg>
        <pc:cxnChg chg="add mod">
          <ac:chgData name="Jadiya, Akshay" userId="bc63a1ac-1ebf-433c-ad35-c090dcc0dcde" providerId="ADAL" clId="{BF5EFEE4-9663-4068-8A69-1300B8BF3FB0}" dt="2022-04-26T00:12:44.689" v="942" actId="1076"/>
          <ac:cxnSpMkLst>
            <pc:docMk/>
            <pc:sldMk cId="2175779191" sldId="260"/>
            <ac:cxnSpMk id="25" creationId="{8828730C-919B-470A-81C6-2801850A8AC8}"/>
          </ac:cxnSpMkLst>
        </pc:cxnChg>
      </pc:sldChg>
      <pc:sldChg chg="del">
        <pc:chgData name="Jadiya, Akshay" userId="bc63a1ac-1ebf-433c-ad35-c090dcc0dcde" providerId="ADAL" clId="{BF5EFEE4-9663-4068-8A69-1300B8BF3FB0}" dt="2022-04-26T00:30:54.446" v="1369" actId="47"/>
        <pc:sldMkLst>
          <pc:docMk/>
          <pc:sldMk cId="1299346008" sldId="262"/>
        </pc:sldMkLst>
      </pc:sldChg>
      <pc:sldChg chg="addSp modSp mod">
        <pc:chgData name="Jadiya, Akshay" userId="bc63a1ac-1ebf-433c-ad35-c090dcc0dcde" providerId="ADAL" clId="{BF5EFEE4-9663-4068-8A69-1300B8BF3FB0}" dt="2022-04-26T00:29:32.740" v="1366" actId="20577"/>
        <pc:sldMkLst>
          <pc:docMk/>
          <pc:sldMk cId="3182830257" sldId="264"/>
        </pc:sldMkLst>
        <pc:spChg chg="add mod">
          <ac:chgData name="Jadiya, Akshay" userId="bc63a1ac-1ebf-433c-ad35-c090dcc0dcde" providerId="ADAL" clId="{BF5EFEE4-9663-4068-8A69-1300B8BF3FB0}" dt="2022-04-26T00:25:23.044" v="1305"/>
          <ac:spMkLst>
            <pc:docMk/>
            <pc:sldMk cId="3182830257" sldId="264"/>
            <ac:spMk id="2" creationId="{FAE5A39C-F867-4F0A-8ACD-A11ADC0EADC8}"/>
          </ac:spMkLst>
        </pc:spChg>
        <pc:spChg chg="add mod">
          <ac:chgData name="Jadiya, Akshay" userId="bc63a1ac-1ebf-433c-ad35-c090dcc0dcde" providerId="ADAL" clId="{BF5EFEE4-9663-4068-8A69-1300B8BF3FB0}" dt="2022-04-26T00:25:23.044" v="1305"/>
          <ac:spMkLst>
            <pc:docMk/>
            <pc:sldMk cId="3182830257" sldId="264"/>
            <ac:spMk id="3" creationId="{13813794-3455-4EB5-96D3-9B7ACA8F3C35}"/>
          </ac:spMkLst>
        </pc:spChg>
        <pc:spChg chg="add mod">
          <ac:chgData name="Jadiya, Akshay" userId="bc63a1ac-1ebf-433c-ad35-c090dcc0dcde" providerId="ADAL" clId="{BF5EFEE4-9663-4068-8A69-1300B8BF3FB0}" dt="2022-04-26T00:25:26.294" v="1315" actId="20577"/>
          <ac:spMkLst>
            <pc:docMk/>
            <pc:sldMk cId="3182830257" sldId="264"/>
            <ac:spMk id="4" creationId="{C6D04F9F-FD09-4E30-994A-61506D620245}"/>
          </ac:spMkLst>
        </pc:spChg>
        <pc:spChg chg="add mod">
          <ac:chgData name="Jadiya, Akshay" userId="bc63a1ac-1ebf-433c-ad35-c090dcc0dcde" providerId="ADAL" clId="{BF5EFEE4-9663-4068-8A69-1300B8BF3FB0}" dt="2022-04-26T00:26:03.792" v="1326" actId="20577"/>
          <ac:spMkLst>
            <pc:docMk/>
            <pc:sldMk cId="3182830257" sldId="264"/>
            <ac:spMk id="5" creationId="{7C9314AC-5A5E-4883-A99E-13C9E2D86A18}"/>
          </ac:spMkLst>
        </pc:spChg>
        <pc:spChg chg="add mod">
          <ac:chgData name="Jadiya, Akshay" userId="bc63a1ac-1ebf-433c-ad35-c090dcc0dcde" providerId="ADAL" clId="{BF5EFEE4-9663-4068-8A69-1300B8BF3FB0}" dt="2022-04-26T00:29:32.740" v="1366" actId="20577"/>
          <ac:spMkLst>
            <pc:docMk/>
            <pc:sldMk cId="3182830257" sldId="264"/>
            <ac:spMk id="8" creationId="{3F9C25AD-C727-42D2-B73E-10308FA2846F}"/>
          </ac:spMkLst>
        </pc:spChg>
        <pc:picChg chg="add mod">
          <ac:chgData name="Jadiya, Akshay" userId="bc63a1ac-1ebf-433c-ad35-c090dcc0dcde" providerId="ADAL" clId="{BF5EFEE4-9663-4068-8A69-1300B8BF3FB0}" dt="2022-04-26T00:28:56.127" v="1360" actId="1076"/>
          <ac:picMkLst>
            <pc:docMk/>
            <pc:sldMk cId="3182830257" sldId="264"/>
            <ac:picMk id="7" creationId="{EF133066-1D89-4649-872B-30453A82BF16}"/>
          </ac:picMkLst>
        </pc:picChg>
      </pc:sldChg>
      <pc:sldChg chg="addSp delSp modSp del mod">
        <pc:chgData name="Jadiya, Akshay" userId="bc63a1ac-1ebf-433c-ad35-c090dcc0dcde" providerId="ADAL" clId="{BF5EFEE4-9663-4068-8A69-1300B8BF3FB0}" dt="2022-04-25T23:46:19.967" v="438" actId="47"/>
        <pc:sldMkLst>
          <pc:docMk/>
          <pc:sldMk cId="2649616527" sldId="265"/>
        </pc:sldMkLst>
        <pc:spChg chg="del">
          <ac:chgData name="Jadiya, Akshay" userId="bc63a1ac-1ebf-433c-ad35-c090dcc0dcde" providerId="ADAL" clId="{BF5EFEE4-9663-4068-8A69-1300B8BF3FB0}" dt="2022-04-25T23:37:29.528" v="68" actId="478"/>
          <ac:spMkLst>
            <pc:docMk/>
            <pc:sldMk cId="2649616527" sldId="265"/>
            <ac:spMk id="5" creationId="{8D5A5D64-E15B-4CD6-B3A3-AFD837980FA8}"/>
          </ac:spMkLst>
        </pc:spChg>
        <pc:spChg chg="add mod">
          <ac:chgData name="Jadiya, Akshay" userId="bc63a1ac-1ebf-433c-ad35-c090dcc0dcde" providerId="ADAL" clId="{BF5EFEE4-9663-4068-8A69-1300B8BF3FB0}" dt="2022-04-25T23:37:39.589" v="86" actId="20577"/>
          <ac:spMkLst>
            <pc:docMk/>
            <pc:sldMk cId="2649616527" sldId="265"/>
            <ac:spMk id="6" creationId="{E3EBB145-B083-4E8C-95D9-D70A8D833CE1}"/>
          </ac:spMkLst>
        </pc:spChg>
      </pc:sldChg>
      <pc:sldChg chg="addSp delSp modSp mod">
        <pc:chgData name="Jadiya, Akshay" userId="bc63a1ac-1ebf-433c-ad35-c090dcc0dcde" providerId="ADAL" clId="{BF5EFEE4-9663-4068-8A69-1300B8BF3FB0}" dt="2022-04-26T00:25:01.319" v="1304" actId="12"/>
        <pc:sldMkLst>
          <pc:docMk/>
          <pc:sldMk cId="382210374" sldId="266"/>
        </pc:sldMkLst>
        <pc:spChg chg="mod">
          <ac:chgData name="Jadiya, Akshay" userId="bc63a1ac-1ebf-433c-ad35-c090dcc0dcde" providerId="ADAL" clId="{BF5EFEE4-9663-4068-8A69-1300B8BF3FB0}" dt="2022-04-25T23:49:03.105" v="492" actId="1076"/>
          <ac:spMkLst>
            <pc:docMk/>
            <pc:sldMk cId="382210374" sldId="266"/>
            <ac:spMk id="2" creationId="{6C9CC0CE-50E5-C24D-A37D-D8592F412BF3}"/>
          </ac:spMkLst>
        </pc:spChg>
        <pc:spChg chg="add mod">
          <ac:chgData name="Jadiya, Akshay" userId="bc63a1ac-1ebf-433c-ad35-c090dcc0dcde" providerId="ADAL" clId="{BF5EFEE4-9663-4068-8A69-1300B8BF3FB0}" dt="2022-04-26T00:25:01.319" v="1304" actId="12"/>
          <ac:spMkLst>
            <pc:docMk/>
            <pc:sldMk cId="382210374" sldId="266"/>
            <ac:spMk id="6" creationId="{78A0B24F-F155-4BF0-ABB0-F02F73B823AE}"/>
          </ac:spMkLst>
        </pc:spChg>
        <pc:picChg chg="del mod">
          <ac:chgData name="Jadiya, Akshay" userId="bc63a1ac-1ebf-433c-ad35-c090dcc0dcde" providerId="ADAL" clId="{BF5EFEE4-9663-4068-8A69-1300B8BF3FB0}" dt="2022-04-26T00:15:07.203" v="1072" actId="478"/>
          <ac:picMkLst>
            <pc:docMk/>
            <pc:sldMk cId="382210374" sldId="266"/>
            <ac:picMk id="7" creationId="{8F41D0AE-5710-AB23-AD7D-328621C99244}"/>
          </ac:picMkLst>
        </pc:picChg>
        <pc:picChg chg="add mod">
          <ac:chgData name="Jadiya, Akshay" userId="bc63a1ac-1ebf-433c-ad35-c090dcc0dcde" providerId="ADAL" clId="{BF5EFEE4-9663-4068-8A69-1300B8BF3FB0}" dt="2022-04-26T00:16:22.696" v="1081" actId="1076"/>
          <ac:picMkLst>
            <pc:docMk/>
            <pc:sldMk cId="382210374" sldId="266"/>
            <ac:picMk id="8" creationId="{BCB8DEBC-9C33-4853-87A2-EB453F2A50AD}"/>
          </ac:picMkLst>
        </pc:picChg>
      </pc:sldChg>
      <pc:sldChg chg="addSp modSp new del mod">
        <pc:chgData name="Jadiya, Akshay" userId="bc63a1ac-1ebf-433c-ad35-c090dcc0dcde" providerId="ADAL" clId="{BF5EFEE4-9663-4068-8A69-1300B8BF3FB0}" dt="2022-04-25T23:50:49.177" v="509" actId="47"/>
        <pc:sldMkLst>
          <pc:docMk/>
          <pc:sldMk cId="1067116197" sldId="268"/>
        </pc:sldMkLst>
        <pc:spChg chg="add mod">
          <ac:chgData name="Jadiya, Akshay" userId="bc63a1ac-1ebf-433c-ad35-c090dcc0dcde" providerId="ADAL" clId="{BF5EFEE4-9663-4068-8A69-1300B8BF3FB0}" dt="2022-04-25T23:49:59.605" v="495"/>
          <ac:spMkLst>
            <pc:docMk/>
            <pc:sldMk cId="1067116197" sldId="268"/>
            <ac:spMk id="2" creationId="{08A72A02-F2B5-4648-AC7C-BAD065DC38F6}"/>
          </ac:spMkLst>
        </pc:spChg>
        <pc:spChg chg="add mod">
          <ac:chgData name="Jadiya, Akshay" userId="bc63a1ac-1ebf-433c-ad35-c090dcc0dcde" providerId="ADAL" clId="{BF5EFEE4-9663-4068-8A69-1300B8BF3FB0}" dt="2022-04-25T23:49:59.605" v="495"/>
          <ac:spMkLst>
            <pc:docMk/>
            <pc:sldMk cId="1067116197" sldId="268"/>
            <ac:spMk id="3" creationId="{A2204140-9BC5-497F-A81E-1CE598CA4229}"/>
          </ac:spMkLst>
        </pc:spChg>
        <pc:spChg chg="add mod">
          <ac:chgData name="Jadiya, Akshay" userId="bc63a1ac-1ebf-433c-ad35-c090dcc0dcde" providerId="ADAL" clId="{BF5EFEE4-9663-4068-8A69-1300B8BF3FB0}" dt="2022-04-25T23:50:10.974" v="507" actId="20577"/>
          <ac:spMkLst>
            <pc:docMk/>
            <pc:sldMk cId="1067116197" sldId="268"/>
            <ac:spMk id="4" creationId="{8EBB8F1A-F1F9-4DC6-8BF0-76D543C6DD56}"/>
          </ac:spMkLst>
        </pc:spChg>
      </pc:sldChg>
      <pc:sldChg chg="addSp delSp modSp add mod">
        <pc:chgData name="Jadiya, Akshay" userId="bc63a1ac-1ebf-433c-ad35-c090dcc0dcde" providerId="ADAL" clId="{BF5EFEE4-9663-4068-8A69-1300B8BF3FB0}" dt="2022-04-26T00:22:47.891" v="1294" actId="1036"/>
        <pc:sldMkLst>
          <pc:docMk/>
          <pc:sldMk cId="2340171034" sldId="268"/>
        </pc:sldMkLst>
        <pc:spChg chg="mod">
          <ac:chgData name="Jadiya, Akshay" userId="bc63a1ac-1ebf-433c-ad35-c090dcc0dcde" providerId="ADAL" clId="{BF5EFEE4-9663-4068-8A69-1300B8BF3FB0}" dt="2022-04-26T00:14:15.092" v="1068" actId="14100"/>
          <ac:spMkLst>
            <pc:docMk/>
            <pc:sldMk cId="2340171034" sldId="268"/>
            <ac:spMk id="5" creationId="{8D5A5D64-E15B-4CD6-B3A3-AFD837980FA8}"/>
          </ac:spMkLst>
        </pc:spChg>
        <pc:spChg chg="add mod">
          <ac:chgData name="Jadiya, Akshay" userId="bc63a1ac-1ebf-433c-ad35-c090dcc0dcde" providerId="ADAL" clId="{BF5EFEE4-9663-4068-8A69-1300B8BF3FB0}" dt="2022-04-26T00:17:19.616" v="1109" actId="1076"/>
          <ac:spMkLst>
            <pc:docMk/>
            <pc:sldMk cId="2340171034" sldId="268"/>
            <ac:spMk id="7" creationId="{5D9E4175-4983-4126-A1DD-EA62577ECC88}"/>
          </ac:spMkLst>
        </pc:spChg>
        <pc:spChg chg="add mod">
          <ac:chgData name="Jadiya, Akshay" userId="bc63a1ac-1ebf-433c-ad35-c090dcc0dcde" providerId="ADAL" clId="{BF5EFEE4-9663-4068-8A69-1300B8BF3FB0}" dt="2022-04-26T00:21:10.959" v="1188" actId="115"/>
          <ac:spMkLst>
            <pc:docMk/>
            <pc:sldMk cId="2340171034" sldId="268"/>
            <ac:spMk id="14" creationId="{2C418A91-9EAB-47EA-9D88-2C79F0C81EEA}"/>
          </ac:spMkLst>
        </pc:spChg>
        <pc:spChg chg="add mod">
          <ac:chgData name="Jadiya, Akshay" userId="bc63a1ac-1ebf-433c-ad35-c090dcc0dcde" providerId="ADAL" clId="{BF5EFEE4-9663-4068-8A69-1300B8BF3FB0}" dt="2022-04-26T00:21:13.027" v="1189" actId="115"/>
          <ac:spMkLst>
            <pc:docMk/>
            <pc:sldMk cId="2340171034" sldId="268"/>
            <ac:spMk id="15" creationId="{96431DF0-C4D1-47F5-B142-1057C9271337}"/>
          </ac:spMkLst>
        </pc:spChg>
        <pc:spChg chg="add mod">
          <ac:chgData name="Jadiya, Akshay" userId="bc63a1ac-1ebf-433c-ad35-c090dcc0dcde" providerId="ADAL" clId="{BF5EFEE4-9663-4068-8A69-1300B8BF3FB0}" dt="2022-04-26T00:22:39.102" v="1198" actId="1035"/>
          <ac:spMkLst>
            <pc:docMk/>
            <pc:sldMk cId="2340171034" sldId="268"/>
            <ac:spMk id="16" creationId="{C426E809-0E22-419F-AEF1-29B0EE6CAD02}"/>
          </ac:spMkLst>
        </pc:spChg>
        <pc:spChg chg="add mod">
          <ac:chgData name="Jadiya, Akshay" userId="bc63a1ac-1ebf-433c-ad35-c090dcc0dcde" providerId="ADAL" clId="{BF5EFEE4-9663-4068-8A69-1300B8BF3FB0}" dt="2022-04-26T00:22:47.891" v="1294" actId="1036"/>
          <ac:spMkLst>
            <pc:docMk/>
            <pc:sldMk cId="2340171034" sldId="268"/>
            <ac:spMk id="17" creationId="{65D1304B-EC25-41B2-806D-2C3430133508}"/>
          </ac:spMkLst>
        </pc:spChg>
        <pc:picChg chg="add del mod">
          <ac:chgData name="Jadiya, Akshay" userId="bc63a1ac-1ebf-433c-ad35-c090dcc0dcde" providerId="ADAL" clId="{BF5EFEE4-9663-4068-8A69-1300B8BF3FB0}" dt="2022-04-26T00:15:09.569" v="1073" actId="21"/>
          <ac:picMkLst>
            <pc:docMk/>
            <pc:sldMk cId="2340171034" sldId="268"/>
            <ac:picMk id="6" creationId="{5A783D40-338A-4059-90C1-E77C98DE8267}"/>
          </ac:picMkLst>
        </pc:picChg>
        <pc:picChg chg="add mod">
          <ac:chgData name="Jadiya, Akshay" userId="bc63a1ac-1ebf-433c-ad35-c090dcc0dcde" providerId="ADAL" clId="{BF5EFEE4-9663-4068-8A69-1300B8BF3FB0}" dt="2022-04-26T00:21:18.523" v="1190" actId="1076"/>
          <ac:picMkLst>
            <pc:docMk/>
            <pc:sldMk cId="2340171034" sldId="268"/>
            <ac:picMk id="9" creationId="{B1C2E67E-68AC-4D75-8607-A11C07EB9B76}"/>
          </ac:picMkLst>
        </pc:picChg>
        <pc:picChg chg="add mod">
          <ac:chgData name="Jadiya, Akshay" userId="bc63a1ac-1ebf-433c-ad35-c090dcc0dcde" providerId="ADAL" clId="{BF5EFEE4-9663-4068-8A69-1300B8BF3FB0}" dt="2022-04-26T00:21:20.523" v="1191" actId="1076"/>
          <ac:picMkLst>
            <pc:docMk/>
            <pc:sldMk cId="2340171034" sldId="268"/>
            <ac:picMk id="11" creationId="{4C90FF8A-8653-462C-80A8-9214236A4137}"/>
          </ac:picMkLst>
        </pc:picChg>
        <pc:cxnChg chg="add mod">
          <ac:chgData name="Jadiya, Akshay" userId="bc63a1ac-1ebf-433c-ad35-c090dcc0dcde" providerId="ADAL" clId="{BF5EFEE4-9663-4068-8A69-1300B8BF3FB0}" dt="2022-04-26T00:19:21.491" v="1124" actId="208"/>
          <ac:cxnSpMkLst>
            <pc:docMk/>
            <pc:sldMk cId="2340171034" sldId="268"/>
            <ac:cxnSpMk id="13" creationId="{38FCE04C-256A-4FD8-82CC-5D03221EEC27}"/>
          </ac:cxnSpMkLst>
        </pc:cxnChg>
      </pc:sldChg>
      <pc:sldChg chg="modSp mod">
        <pc:chgData name="Jadiya, Akshay" userId="bc63a1ac-1ebf-433c-ad35-c090dcc0dcde" providerId="ADAL" clId="{BF5EFEE4-9663-4068-8A69-1300B8BF3FB0}" dt="2022-04-26T00:29:54.732" v="1368" actId="115"/>
        <pc:sldMkLst>
          <pc:docMk/>
          <pc:sldMk cId="443178772" sldId="269"/>
        </pc:sldMkLst>
        <pc:spChg chg="mod">
          <ac:chgData name="Jadiya, Akshay" userId="bc63a1ac-1ebf-433c-ad35-c090dcc0dcde" providerId="ADAL" clId="{BF5EFEE4-9663-4068-8A69-1300B8BF3FB0}" dt="2022-04-26T00:29:51.372" v="1367" actId="115"/>
          <ac:spMkLst>
            <pc:docMk/>
            <pc:sldMk cId="443178772" sldId="269"/>
            <ac:spMk id="14" creationId="{2C418A91-9EAB-47EA-9D88-2C79F0C81EEA}"/>
          </ac:spMkLst>
        </pc:spChg>
        <pc:spChg chg="mod">
          <ac:chgData name="Jadiya, Akshay" userId="bc63a1ac-1ebf-433c-ad35-c090dcc0dcde" providerId="ADAL" clId="{BF5EFEE4-9663-4068-8A69-1300B8BF3FB0}" dt="2022-04-26T00:29:54.732" v="1368" actId="115"/>
          <ac:spMkLst>
            <pc:docMk/>
            <pc:sldMk cId="443178772" sldId="269"/>
            <ac:spMk id="15" creationId="{96431DF0-C4D1-47F5-B142-1057C9271337}"/>
          </ac:spMkLst>
        </pc:spChg>
      </pc:sldChg>
      <pc:sldChg chg="addSp delSp modSp new mod">
        <pc:chgData name="Jadiya, Akshay" userId="bc63a1ac-1ebf-433c-ad35-c090dcc0dcde" providerId="ADAL" clId="{BF5EFEE4-9663-4068-8A69-1300B8BF3FB0}" dt="2022-04-26T00:36:36.036" v="1547" actId="1036"/>
        <pc:sldMkLst>
          <pc:docMk/>
          <pc:sldMk cId="1582487331" sldId="270"/>
        </pc:sldMkLst>
        <pc:spChg chg="del">
          <ac:chgData name="Jadiya, Akshay" userId="bc63a1ac-1ebf-433c-ad35-c090dcc0dcde" providerId="ADAL" clId="{BF5EFEE4-9663-4068-8A69-1300B8BF3FB0}" dt="2022-04-26T00:31:54.009" v="1371" actId="478"/>
          <ac:spMkLst>
            <pc:docMk/>
            <pc:sldMk cId="1582487331" sldId="270"/>
            <ac:spMk id="2" creationId="{11E431B0-78FD-4A6B-9903-72FC8BAB27B2}"/>
          </ac:spMkLst>
        </pc:spChg>
        <pc:spChg chg="del">
          <ac:chgData name="Jadiya, Akshay" userId="bc63a1ac-1ebf-433c-ad35-c090dcc0dcde" providerId="ADAL" clId="{BF5EFEE4-9663-4068-8A69-1300B8BF3FB0}" dt="2022-04-26T00:31:55.009" v="1372" actId="478"/>
          <ac:spMkLst>
            <pc:docMk/>
            <pc:sldMk cId="1582487331" sldId="270"/>
            <ac:spMk id="3" creationId="{D5C27B79-3976-494B-A6E0-11D1D8273A4C}"/>
          </ac:spMkLst>
        </pc:spChg>
        <pc:spChg chg="add mod">
          <ac:chgData name="Jadiya, Akshay" userId="bc63a1ac-1ebf-433c-ad35-c090dcc0dcde" providerId="ADAL" clId="{BF5EFEE4-9663-4068-8A69-1300B8BF3FB0}" dt="2022-04-26T00:32:22.504" v="1381" actId="207"/>
          <ac:spMkLst>
            <pc:docMk/>
            <pc:sldMk cId="1582487331" sldId="270"/>
            <ac:spMk id="5" creationId="{35AA5155-6FFA-4081-B8E5-4F5ABEF93E09}"/>
          </ac:spMkLst>
        </pc:spChg>
        <pc:spChg chg="add mod">
          <ac:chgData name="Jadiya, Akshay" userId="bc63a1ac-1ebf-433c-ad35-c090dcc0dcde" providerId="ADAL" clId="{BF5EFEE4-9663-4068-8A69-1300B8BF3FB0}" dt="2022-04-26T00:34:11.316" v="1500" actId="1076"/>
          <ac:spMkLst>
            <pc:docMk/>
            <pc:sldMk cId="1582487331" sldId="270"/>
            <ac:spMk id="6" creationId="{7D94C48B-6BFC-4F50-8BDF-CDDA072D1FD9}"/>
          </ac:spMkLst>
        </pc:spChg>
        <pc:spChg chg="add mod">
          <ac:chgData name="Jadiya, Akshay" userId="bc63a1ac-1ebf-433c-ad35-c090dcc0dcde" providerId="ADAL" clId="{BF5EFEE4-9663-4068-8A69-1300B8BF3FB0}" dt="2022-04-26T00:35:15.751" v="1512" actId="1076"/>
          <ac:spMkLst>
            <pc:docMk/>
            <pc:sldMk cId="1582487331" sldId="270"/>
            <ac:spMk id="7" creationId="{7E18998C-BEE5-471D-88C6-6AE8A13EA899}"/>
          </ac:spMkLst>
        </pc:spChg>
        <pc:spChg chg="add mod">
          <ac:chgData name="Jadiya, Akshay" userId="bc63a1ac-1ebf-433c-ad35-c090dcc0dcde" providerId="ADAL" clId="{BF5EFEE4-9663-4068-8A69-1300B8BF3FB0}" dt="2022-04-26T00:36:21.595" v="1537" actId="1036"/>
          <ac:spMkLst>
            <pc:docMk/>
            <pc:sldMk cId="1582487331" sldId="270"/>
            <ac:spMk id="8" creationId="{DA5145BD-DB74-401D-88FB-097CAF74CD60}"/>
          </ac:spMkLst>
        </pc:spChg>
        <pc:spChg chg="add mod">
          <ac:chgData name="Jadiya, Akshay" userId="bc63a1ac-1ebf-433c-ad35-c090dcc0dcde" providerId="ADAL" clId="{BF5EFEE4-9663-4068-8A69-1300B8BF3FB0}" dt="2022-04-26T00:32:40.337" v="1392" actId="20577"/>
          <ac:spMkLst>
            <pc:docMk/>
            <pc:sldMk cId="1582487331" sldId="270"/>
            <ac:spMk id="9" creationId="{CFC47041-1A08-425E-8EC6-A12B9F6BE47C}"/>
          </ac:spMkLst>
        </pc:spChg>
        <pc:spChg chg="add del mod">
          <ac:chgData name="Jadiya, Akshay" userId="bc63a1ac-1ebf-433c-ad35-c090dcc0dcde" providerId="ADAL" clId="{BF5EFEE4-9663-4068-8A69-1300B8BF3FB0}" dt="2022-04-26T00:32:49.103" v="1393" actId="478"/>
          <ac:spMkLst>
            <pc:docMk/>
            <pc:sldMk cId="1582487331" sldId="270"/>
            <ac:spMk id="10" creationId="{43674E2D-7C1E-4F69-9190-CB68ACAC4AF8}"/>
          </ac:spMkLst>
        </pc:spChg>
        <pc:spChg chg="add mod">
          <ac:chgData name="Jadiya, Akshay" userId="bc63a1ac-1ebf-433c-ad35-c090dcc0dcde" providerId="ADAL" clId="{BF5EFEE4-9663-4068-8A69-1300B8BF3FB0}" dt="2022-04-26T00:34:14.438" v="1501" actId="1076"/>
          <ac:spMkLst>
            <pc:docMk/>
            <pc:sldMk cId="1582487331" sldId="270"/>
            <ac:spMk id="11" creationId="{543E50F9-CBFE-44CB-A6AA-DED40AA47D71}"/>
          </ac:spMkLst>
        </pc:spChg>
        <pc:spChg chg="add mod">
          <ac:chgData name="Jadiya, Akshay" userId="bc63a1ac-1ebf-433c-ad35-c090dcc0dcde" providerId="ADAL" clId="{BF5EFEE4-9663-4068-8A69-1300B8BF3FB0}" dt="2022-04-26T00:35:20.858" v="1513" actId="1076"/>
          <ac:spMkLst>
            <pc:docMk/>
            <pc:sldMk cId="1582487331" sldId="270"/>
            <ac:spMk id="12" creationId="{482DE61D-744F-4465-8F9C-D881D64572BF}"/>
          </ac:spMkLst>
        </pc:spChg>
        <pc:spChg chg="add mod">
          <ac:chgData name="Jadiya, Akshay" userId="bc63a1ac-1ebf-433c-ad35-c090dcc0dcde" providerId="ADAL" clId="{BF5EFEE4-9663-4068-8A69-1300B8BF3FB0}" dt="2022-04-26T00:35:30.918" v="1515" actId="1076"/>
          <ac:spMkLst>
            <pc:docMk/>
            <pc:sldMk cId="1582487331" sldId="270"/>
            <ac:spMk id="13" creationId="{A52EA070-3BF7-4ED7-A362-BB9B42C5BF24}"/>
          </ac:spMkLst>
        </pc:spChg>
        <pc:spChg chg="add mod">
          <ac:chgData name="Jadiya, Akshay" userId="bc63a1ac-1ebf-433c-ad35-c090dcc0dcde" providerId="ADAL" clId="{BF5EFEE4-9663-4068-8A69-1300B8BF3FB0}" dt="2022-04-26T00:36:36.036" v="1547" actId="1036"/>
          <ac:spMkLst>
            <pc:docMk/>
            <pc:sldMk cId="1582487331" sldId="270"/>
            <ac:spMk id="14" creationId="{8DBE486E-8408-429D-ACAC-697CF1C65CB9}"/>
          </ac:spMkLst>
        </pc:spChg>
        <pc:spChg chg="add mod">
          <ac:chgData name="Jadiya, Akshay" userId="bc63a1ac-1ebf-433c-ad35-c090dcc0dcde" providerId="ADAL" clId="{BF5EFEE4-9663-4068-8A69-1300B8BF3FB0}" dt="2022-04-26T00:34:29.239" v="1504" actId="1076"/>
          <ac:spMkLst>
            <pc:docMk/>
            <pc:sldMk cId="1582487331" sldId="270"/>
            <ac:spMk id="15" creationId="{203A68DC-06CC-4CA1-B56D-8C61D5EC0A7C}"/>
          </ac:spMkLst>
        </pc:spChg>
        <pc:spChg chg="add mod">
          <ac:chgData name="Jadiya, Akshay" userId="bc63a1ac-1ebf-433c-ad35-c090dcc0dcde" providerId="ADAL" clId="{BF5EFEE4-9663-4068-8A69-1300B8BF3FB0}" dt="2022-04-26T00:34:45.105" v="1507" actId="1076"/>
          <ac:spMkLst>
            <pc:docMk/>
            <pc:sldMk cId="1582487331" sldId="270"/>
            <ac:spMk id="16" creationId="{27E84608-8A0A-434D-B0C4-5C0A1385244B}"/>
          </ac:spMkLst>
        </pc:spChg>
        <pc:spChg chg="add mod">
          <ac:chgData name="Jadiya, Akshay" userId="bc63a1ac-1ebf-433c-ad35-c090dcc0dcde" providerId="ADAL" clId="{BF5EFEE4-9663-4068-8A69-1300B8BF3FB0}" dt="2022-04-26T00:32:03.700" v="1374"/>
          <ac:spMkLst>
            <pc:docMk/>
            <pc:sldMk cId="1582487331" sldId="270"/>
            <ac:spMk id="17" creationId="{7A14B451-D10A-4FD9-A670-E097BB399FE1}"/>
          </ac:spMkLst>
        </pc:spChg>
        <pc:spChg chg="add mod">
          <ac:chgData name="Jadiya, Akshay" userId="bc63a1ac-1ebf-433c-ad35-c090dcc0dcde" providerId="ADAL" clId="{BF5EFEE4-9663-4068-8A69-1300B8BF3FB0}" dt="2022-04-26T00:32:03.700" v="1374"/>
          <ac:spMkLst>
            <pc:docMk/>
            <pc:sldMk cId="1582487331" sldId="270"/>
            <ac:spMk id="18" creationId="{42FFCD58-B9E4-48E7-ADE0-90B115295008}"/>
          </ac:spMkLst>
        </pc:spChg>
        <pc:spChg chg="add mod">
          <ac:chgData name="Jadiya, Akshay" userId="bc63a1ac-1ebf-433c-ad35-c090dcc0dcde" providerId="ADAL" clId="{BF5EFEE4-9663-4068-8A69-1300B8BF3FB0}" dt="2022-04-26T00:32:08.615" v="1380" actId="20577"/>
          <ac:spMkLst>
            <pc:docMk/>
            <pc:sldMk cId="1582487331" sldId="270"/>
            <ac:spMk id="19" creationId="{5F910C0B-6083-467A-B5FD-46E042EF57F0}"/>
          </ac:spMkLst>
        </pc:spChg>
        <pc:spChg chg="add mod">
          <ac:chgData name="Jadiya, Akshay" userId="bc63a1ac-1ebf-433c-ad35-c090dcc0dcde" providerId="ADAL" clId="{BF5EFEE4-9663-4068-8A69-1300B8BF3FB0}" dt="2022-04-26T00:36:27.238" v="1538" actId="1076"/>
          <ac:spMkLst>
            <pc:docMk/>
            <pc:sldMk cId="1582487331" sldId="270"/>
            <ac:spMk id="20" creationId="{2F7CBF89-ED72-43EF-94E2-F529A019801C}"/>
          </ac:spMkLst>
        </pc:spChg>
        <pc:spChg chg="add mod">
          <ac:chgData name="Jadiya, Akshay" userId="bc63a1ac-1ebf-433c-ad35-c090dcc0dcde" providerId="ADAL" clId="{BF5EFEE4-9663-4068-8A69-1300B8BF3FB0}" dt="2022-04-26T00:35:46.613" v="1521" actId="1076"/>
          <ac:spMkLst>
            <pc:docMk/>
            <pc:sldMk cId="1582487331" sldId="270"/>
            <ac:spMk id="21" creationId="{FBCBAD81-CB28-4A04-9513-459C9F4D7299}"/>
          </ac:spMkLst>
        </pc:spChg>
        <pc:spChg chg="add mod">
          <ac:chgData name="Jadiya, Akshay" userId="bc63a1ac-1ebf-433c-ad35-c090dcc0dcde" providerId="ADAL" clId="{BF5EFEE4-9663-4068-8A69-1300B8BF3FB0}" dt="2022-04-26T00:36:33.381" v="1542" actId="1036"/>
          <ac:spMkLst>
            <pc:docMk/>
            <pc:sldMk cId="1582487331" sldId="270"/>
            <ac:spMk id="22" creationId="{478294A7-9224-4509-8049-7F0867D7567A}"/>
          </ac:spMkLst>
        </pc:spChg>
        <pc:cxnChg chg="add mod">
          <ac:chgData name="Jadiya, Akshay" userId="bc63a1ac-1ebf-433c-ad35-c090dcc0dcde" providerId="ADAL" clId="{BF5EFEE4-9663-4068-8A69-1300B8BF3FB0}" dt="2022-04-26T00:32:30.045" v="1382" actId="208"/>
          <ac:cxnSpMkLst>
            <pc:docMk/>
            <pc:sldMk cId="1582487331" sldId="270"/>
            <ac:cxnSpMk id="4" creationId="{0FF40A3B-D168-4788-B5CC-223DE13B3D4D}"/>
          </ac:cxnSpMkLst>
        </pc:cxnChg>
      </pc:sldChg>
      <pc:sldChg chg="modSp add mod">
        <pc:chgData name="Jadiya, Akshay" userId="bc63a1ac-1ebf-433c-ad35-c090dcc0dcde" providerId="ADAL" clId="{BF5EFEE4-9663-4068-8A69-1300B8BF3FB0}" dt="2022-04-26T00:42:06.997" v="1575" actId="255"/>
        <pc:sldMkLst>
          <pc:docMk/>
          <pc:sldMk cId="4267356094" sldId="271"/>
        </pc:sldMkLst>
        <pc:spChg chg="mod">
          <ac:chgData name="Jadiya, Akshay" userId="bc63a1ac-1ebf-433c-ad35-c090dcc0dcde" providerId="ADAL" clId="{BF5EFEE4-9663-4068-8A69-1300B8BF3FB0}" dt="2022-04-26T00:41:50.686" v="1574" actId="1076"/>
          <ac:spMkLst>
            <pc:docMk/>
            <pc:sldMk cId="4267356094" sldId="271"/>
            <ac:spMk id="6" creationId="{7D94C48B-6BFC-4F50-8BDF-CDDA072D1FD9}"/>
          </ac:spMkLst>
        </pc:spChg>
        <pc:spChg chg="mod">
          <ac:chgData name="Jadiya, Akshay" userId="bc63a1ac-1ebf-433c-ad35-c090dcc0dcde" providerId="ADAL" clId="{BF5EFEE4-9663-4068-8A69-1300B8BF3FB0}" dt="2022-04-26T00:36:58.344" v="1552" actId="255"/>
          <ac:spMkLst>
            <pc:docMk/>
            <pc:sldMk cId="4267356094" sldId="271"/>
            <ac:spMk id="9" creationId="{CFC47041-1A08-425E-8EC6-A12B9F6BE47C}"/>
          </ac:spMkLst>
        </pc:spChg>
        <pc:spChg chg="mod">
          <ac:chgData name="Jadiya, Akshay" userId="bc63a1ac-1ebf-433c-ad35-c090dcc0dcde" providerId="ADAL" clId="{BF5EFEE4-9663-4068-8A69-1300B8BF3FB0}" dt="2022-04-26T00:42:06.997" v="1575" actId="255"/>
          <ac:spMkLst>
            <pc:docMk/>
            <pc:sldMk cId="4267356094" sldId="271"/>
            <ac:spMk id="11" creationId="{543E50F9-CBFE-44CB-A6AA-DED40AA47D71}"/>
          </ac:spMkLst>
        </pc:spChg>
      </pc:sldChg>
      <pc:sldChg chg="modSp add mod">
        <pc:chgData name="Jadiya, Akshay" userId="bc63a1ac-1ebf-433c-ad35-c090dcc0dcde" providerId="ADAL" clId="{BF5EFEE4-9663-4068-8A69-1300B8BF3FB0}" dt="2022-04-26T00:44:41.983" v="1579" actId="1076"/>
        <pc:sldMkLst>
          <pc:docMk/>
          <pc:sldMk cId="3966513074" sldId="272"/>
        </pc:sldMkLst>
        <pc:spChg chg="mod">
          <ac:chgData name="Jadiya, Akshay" userId="bc63a1ac-1ebf-433c-ad35-c090dcc0dcde" providerId="ADAL" clId="{BF5EFEE4-9663-4068-8A69-1300B8BF3FB0}" dt="2022-04-26T00:44:41.983" v="1579" actId="1076"/>
          <ac:spMkLst>
            <pc:docMk/>
            <pc:sldMk cId="3966513074" sldId="272"/>
            <ac:spMk id="5" creationId="{35AA5155-6FFA-4081-B8E5-4F5ABEF93E09}"/>
          </ac:spMkLst>
        </pc:spChg>
        <pc:spChg chg="mod">
          <ac:chgData name="Jadiya, Akshay" userId="bc63a1ac-1ebf-433c-ad35-c090dcc0dcde" providerId="ADAL" clId="{BF5EFEE4-9663-4068-8A69-1300B8BF3FB0}" dt="2022-04-26T00:44:40.309" v="1578" actId="1076"/>
          <ac:spMkLst>
            <pc:docMk/>
            <pc:sldMk cId="3966513074" sldId="272"/>
            <ac:spMk id="7" creationId="{7E18998C-BEE5-471D-88C6-6AE8A13EA899}"/>
          </ac:spMkLst>
        </pc:spChg>
        <pc:spChg chg="mod">
          <ac:chgData name="Jadiya, Akshay" userId="bc63a1ac-1ebf-433c-ad35-c090dcc0dcde" providerId="ADAL" clId="{BF5EFEE4-9663-4068-8A69-1300B8BF3FB0}" dt="2022-04-26T00:37:39.028" v="1557" actId="255"/>
          <ac:spMkLst>
            <pc:docMk/>
            <pc:sldMk cId="3966513074" sldId="272"/>
            <ac:spMk id="11" creationId="{543E50F9-CBFE-44CB-A6AA-DED40AA47D71}"/>
          </ac:spMkLst>
        </pc:spChg>
        <pc:spChg chg="mod">
          <ac:chgData name="Jadiya, Akshay" userId="bc63a1ac-1ebf-433c-ad35-c090dcc0dcde" providerId="ADAL" clId="{BF5EFEE4-9663-4068-8A69-1300B8BF3FB0}" dt="2022-04-26T00:37:34.464" v="1556" actId="1076"/>
          <ac:spMkLst>
            <pc:docMk/>
            <pc:sldMk cId="3966513074" sldId="272"/>
            <ac:spMk id="12" creationId="{482DE61D-744F-4465-8F9C-D881D64572BF}"/>
          </ac:spMkLst>
        </pc:spChg>
      </pc:sldChg>
      <pc:sldChg chg="modSp add mod">
        <pc:chgData name="Jadiya, Akshay" userId="bc63a1ac-1ebf-433c-ad35-c090dcc0dcde" providerId="ADAL" clId="{BF5EFEE4-9663-4068-8A69-1300B8BF3FB0}" dt="2022-04-26T00:44:56.225" v="1582" actId="1076"/>
        <pc:sldMkLst>
          <pc:docMk/>
          <pc:sldMk cId="999543172" sldId="273"/>
        </pc:sldMkLst>
        <pc:spChg chg="mod">
          <ac:chgData name="Jadiya, Akshay" userId="bc63a1ac-1ebf-433c-ad35-c090dcc0dcde" providerId="ADAL" clId="{BF5EFEE4-9663-4068-8A69-1300B8BF3FB0}" dt="2022-04-26T00:44:52.446" v="1581" actId="1076"/>
          <ac:spMkLst>
            <pc:docMk/>
            <pc:sldMk cId="999543172" sldId="273"/>
            <ac:spMk id="5" creationId="{35AA5155-6FFA-4081-B8E5-4F5ABEF93E09}"/>
          </ac:spMkLst>
        </pc:spChg>
        <pc:spChg chg="mod">
          <ac:chgData name="Jadiya, Akshay" userId="bc63a1ac-1ebf-433c-ad35-c090dcc0dcde" providerId="ADAL" clId="{BF5EFEE4-9663-4068-8A69-1300B8BF3FB0}" dt="2022-04-26T00:44:56.225" v="1582" actId="1076"/>
          <ac:spMkLst>
            <pc:docMk/>
            <pc:sldMk cId="999543172" sldId="273"/>
            <ac:spMk id="8" creationId="{DA5145BD-DB74-401D-88FB-097CAF74CD60}"/>
          </ac:spMkLst>
        </pc:spChg>
        <pc:spChg chg="mod">
          <ac:chgData name="Jadiya, Akshay" userId="bc63a1ac-1ebf-433c-ad35-c090dcc0dcde" providerId="ADAL" clId="{BF5EFEE4-9663-4068-8A69-1300B8BF3FB0}" dt="2022-04-26T00:38:15.636" v="1560" actId="255"/>
          <ac:spMkLst>
            <pc:docMk/>
            <pc:sldMk cId="999543172" sldId="273"/>
            <ac:spMk id="12" creationId="{482DE61D-744F-4465-8F9C-D881D64572BF}"/>
          </ac:spMkLst>
        </pc:spChg>
        <pc:spChg chg="mod">
          <ac:chgData name="Jadiya, Akshay" userId="bc63a1ac-1ebf-433c-ad35-c090dcc0dcde" providerId="ADAL" clId="{BF5EFEE4-9663-4068-8A69-1300B8BF3FB0}" dt="2022-04-26T00:38:10.948" v="1559" actId="255"/>
          <ac:spMkLst>
            <pc:docMk/>
            <pc:sldMk cId="999543172" sldId="273"/>
            <ac:spMk id="20" creationId="{2F7CBF89-ED72-43EF-94E2-F529A019801C}"/>
          </ac:spMkLst>
        </pc:spChg>
      </pc:sldChg>
      <pc:sldChg chg="modSp add mod">
        <pc:chgData name="Jadiya, Akshay" userId="bc63a1ac-1ebf-433c-ad35-c090dcc0dcde" providerId="ADAL" clId="{BF5EFEE4-9663-4068-8A69-1300B8BF3FB0}" dt="2022-04-26T00:45:07.686" v="1585" actId="1076"/>
        <pc:sldMkLst>
          <pc:docMk/>
          <pc:sldMk cId="1359641686" sldId="274"/>
        </pc:sldMkLst>
        <pc:spChg chg="mod">
          <ac:chgData name="Jadiya, Akshay" userId="bc63a1ac-1ebf-433c-ad35-c090dcc0dcde" providerId="ADAL" clId="{BF5EFEE4-9663-4068-8A69-1300B8BF3FB0}" dt="2022-04-26T00:45:04.436" v="1584" actId="1076"/>
          <ac:spMkLst>
            <pc:docMk/>
            <pc:sldMk cId="1359641686" sldId="274"/>
            <ac:spMk id="5" creationId="{35AA5155-6FFA-4081-B8E5-4F5ABEF93E09}"/>
          </ac:spMkLst>
        </pc:spChg>
        <pc:spChg chg="mod">
          <ac:chgData name="Jadiya, Akshay" userId="bc63a1ac-1ebf-433c-ad35-c090dcc0dcde" providerId="ADAL" clId="{BF5EFEE4-9663-4068-8A69-1300B8BF3FB0}" dt="2022-04-26T00:39:25.155" v="1563" actId="255"/>
          <ac:spMkLst>
            <pc:docMk/>
            <pc:sldMk cId="1359641686" sldId="274"/>
            <ac:spMk id="13" creationId="{A52EA070-3BF7-4ED7-A362-BB9B42C5BF24}"/>
          </ac:spMkLst>
        </pc:spChg>
        <pc:spChg chg="mod">
          <ac:chgData name="Jadiya, Akshay" userId="bc63a1ac-1ebf-433c-ad35-c090dcc0dcde" providerId="ADAL" clId="{BF5EFEE4-9663-4068-8A69-1300B8BF3FB0}" dt="2022-04-26T00:45:07.686" v="1585" actId="1076"/>
          <ac:spMkLst>
            <pc:docMk/>
            <pc:sldMk cId="1359641686" sldId="274"/>
            <ac:spMk id="15" creationId="{203A68DC-06CC-4CA1-B56D-8C61D5EC0A7C}"/>
          </ac:spMkLst>
        </pc:spChg>
        <pc:spChg chg="mod">
          <ac:chgData name="Jadiya, Akshay" userId="bc63a1ac-1ebf-433c-ad35-c090dcc0dcde" providerId="ADAL" clId="{BF5EFEE4-9663-4068-8A69-1300B8BF3FB0}" dt="2022-04-26T00:39:20.630" v="1562" actId="255"/>
          <ac:spMkLst>
            <pc:docMk/>
            <pc:sldMk cId="1359641686" sldId="274"/>
            <ac:spMk id="20" creationId="{2F7CBF89-ED72-43EF-94E2-F529A019801C}"/>
          </ac:spMkLst>
        </pc:spChg>
      </pc:sldChg>
      <pc:sldChg chg="modSp add mod">
        <pc:chgData name="Jadiya, Akshay" userId="bc63a1ac-1ebf-433c-ad35-c090dcc0dcde" providerId="ADAL" clId="{BF5EFEE4-9663-4068-8A69-1300B8BF3FB0}" dt="2022-04-26T00:45:24.380" v="1588" actId="1076"/>
        <pc:sldMkLst>
          <pc:docMk/>
          <pc:sldMk cId="718199678" sldId="275"/>
        </pc:sldMkLst>
        <pc:spChg chg="mod">
          <ac:chgData name="Jadiya, Akshay" userId="bc63a1ac-1ebf-433c-ad35-c090dcc0dcde" providerId="ADAL" clId="{BF5EFEE4-9663-4068-8A69-1300B8BF3FB0}" dt="2022-04-26T00:45:20.390" v="1587" actId="1076"/>
          <ac:spMkLst>
            <pc:docMk/>
            <pc:sldMk cId="718199678" sldId="275"/>
            <ac:spMk id="5" creationId="{35AA5155-6FFA-4081-B8E5-4F5ABEF93E09}"/>
          </ac:spMkLst>
        </pc:spChg>
        <pc:spChg chg="mod">
          <ac:chgData name="Jadiya, Akshay" userId="bc63a1ac-1ebf-433c-ad35-c090dcc0dcde" providerId="ADAL" clId="{BF5EFEE4-9663-4068-8A69-1300B8BF3FB0}" dt="2022-04-26T00:39:58.796" v="1565" actId="255"/>
          <ac:spMkLst>
            <pc:docMk/>
            <pc:sldMk cId="718199678" sldId="275"/>
            <ac:spMk id="13" creationId="{A52EA070-3BF7-4ED7-A362-BB9B42C5BF24}"/>
          </ac:spMkLst>
        </pc:spChg>
        <pc:spChg chg="mod">
          <ac:chgData name="Jadiya, Akshay" userId="bc63a1ac-1ebf-433c-ad35-c090dcc0dcde" providerId="ADAL" clId="{BF5EFEE4-9663-4068-8A69-1300B8BF3FB0}" dt="2022-04-26T00:40:08.790" v="1567" actId="1076"/>
          <ac:spMkLst>
            <pc:docMk/>
            <pc:sldMk cId="718199678" sldId="275"/>
            <ac:spMk id="14" creationId="{8DBE486E-8408-429D-ACAC-697CF1C65CB9}"/>
          </ac:spMkLst>
        </pc:spChg>
        <pc:spChg chg="mod">
          <ac:chgData name="Jadiya, Akshay" userId="bc63a1ac-1ebf-433c-ad35-c090dcc0dcde" providerId="ADAL" clId="{BF5EFEE4-9663-4068-8A69-1300B8BF3FB0}" dt="2022-04-26T00:45:24.380" v="1588" actId="1076"/>
          <ac:spMkLst>
            <pc:docMk/>
            <pc:sldMk cId="718199678" sldId="275"/>
            <ac:spMk id="16" creationId="{27E84608-8A0A-434D-B0C4-5C0A1385244B}"/>
          </ac:spMkLst>
        </pc:spChg>
      </pc:sldChg>
      <pc:sldChg chg="modSp add mod">
        <pc:chgData name="Jadiya, Akshay" userId="bc63a1ac-1ebf-433c-ad35-c090dcc0dcde" providerId="ADAL" clId="{BF5EFEE4-9663-4068-8A69-1300B8BF3FB0}" dt="2022-04-26T00:45:48.299" v="1593" actId="1076"/>
        <pc:sldMkLst>
          <pc:docMk/>
          <pc:sldMk cId="3196505119" sldId="276"/>
        </pc:sldMkLst>
        <pc:spChg chg="mod">
          <ac:chgData name="Jadiya, Akshay" userId="bc63a1ac-1ebf-433c-ad35-c090dcc0dcde" providerId="ADAL" clId="{BF5EFEE4-9663-4068-8A69-1300B8BF3FB0}" dt="2022-04-26T00:45:48.299" v="1593" actId="1076"/>
          <ac:spMkLst>
            <pc:docMk/>
            <pc:sldMk cId="3196505119" sldId="276"/>
            <ac:spMk id="5" creationId="{35AA5155-6FFA-4081-B8E5-4F5ABEF93E09}"/>
          </ac:spMkLst>
        </pc:spChg>
        <pc:spChg chg="mod">
          <ac:chgData name="Jadiya, Akshay" userId="bc63a1ac-1ebf-433c-ad35-c090dcc0dcde" providerId="ADAL" clId="{BF5EFEE4-9663-4068-8A69-1300B8BF3FB0}" dt="2022-04-26T00:40:49.665" v="1571" actId="1076"/>
          <ac:spMkLst>
            <pc:docMk/>
            <pc:sldMk cId="3196505119" sldId="276"/>
            <ac:spMk id="14" creationId="{8DBE486E-8408-429D-ACAC-697CF1C65CB9}"/>
          </ac:spMkLst>
        </pc:spChg>
        <pc:spChg chg="mod">
          <ac:chgData name="Jadiya, Akshay" userId="bc63a1ac-1ebf-433c-ad35-c090dcc0dcde" providerId="ADAL" clId="{BF5EFEE4-9663-4068-8A69-1300B8BF3FB0}" dt="2022-04-26T00:45:44.614" v="1592" actId="1076"/>
          <ac:spMkLst>
            <pc:docMk/>
            <pc:sldMk cId="3196505119" sldId="276"/>
            <ac:spMk id="16" creationId="{27E84608-8A0A-434D-B0C4-5C0A1385244B}"/>
          </ac:spMkLst>
        </pc:spChg>
        <pc:spChg chg="mod">
          <ac:chgData name="Jadiya, Akshay" userId="bc63a1ac-1ebf-433c-ad35-c090dcc0dcde" providerId="ADAL" clId="{BF5EFEE4-9663-4068-8A69-1300B8BF3FB0}" dt="2022-04-26T00:45:42.370" v="1591" actId="1076"/>
          <ac:spMkLst>
            <pc:docMk/>
            <pc:sldMk cId="3196505119" sldId="276"/>
            <ac:spMk id="21" creationId="{FBCBAD81-CB28-4A04-9513-459C9F4D7299}"/>
          </ac:spMkLst>
        </pc:spChg>
        <pc:spChg chg="mod">
          <ac:chgData name="Jadiya, Akshay" userId="bc63a1ac-1ebf-433c-ad35-c090dcc0dcde" providerId="ADAL" clId="{BF5EFEE4-9663-4068-8A69-1300B8BF3FB0}" dt="2022-04-26T00:40:45.256" v="1570" actId="255"/>
          <ac:spMkLst>
            <pc:docMk/>
            <pc:sldMk cId="3196505119" sldId="276"/>
            <ac:spMk id="22" creationId="{478294A7-9224-4509-8049-7F0867D7567A}"/>
          </ac:spMkLst>
        </pc:spChg>
      </pc:sldChg>
    </pc:docChg>
  </pc:docChgLst>
  <pc:docChgLst>
    <pc:chgData name="Carlos" userId="5ea5b888-96d2-4f13-8251-d3e66819b451" providerId="ADAL" clId="{43452FFA-4426-4A42-A15E-2CB8EF541A1C}"/>
    <pc:docChg chg="undo custSel addSld delSld modSld">
      <pc:chgData name="Carlos" userId="5ea5b888-96d2-4f13-8251-d3e66819b451" providerId="ADAL" clId="{43452FFA-4426-4A42-A15E-2CB8EF541A1C}" dt="2022-04-26T04:31:45.047" v="437" actId="20577"/>
      <pc:docMkLst>
        <pc:docMk/>
      </pc:docMkLst>
      <pc:sldChg chg="modSp mod modNotesTx">
        <pc:chgData name="Carlos" userId="5ea5b888-96d2-4f13-8251-d3e66819b451" providerId="ADAL" clId="{43452FFA-4426-4A42-A15E-2CB8EF541A1C}" dt="2022-04-26T03:01:45.467" v="17"/>
        <pc:sldMkLst>
          <pc:docMk/>
          <pc:sldMk cId="1578754798" sldId="256"/>
        </pc:sldMkLst>
        <pc:spChg chg="mod">
          <ac:chgData name="Carlos" userId="5ea5b888-96d2-4f13-8251-d3e66819b451" providerId="ADAL" clId="{43452FFA-4426-4A42-A15E-2CB8EF541A1C}" dt="2022-04-26T02:54:21.326" v="3" actId="20577"/>
          <ac:spMkLst>
            <pc:docMk/>
            <pc:sldMk cId="1578754798" sldId="256"/>
            <ac:spMk id="13" creationId="{5014D232-25ED-4E3C-B6B0-0F1FD17415DD}"/>
          </ac:spMkLst>
        </pc:spChg>
      </pc:sldChg>
      <pc:sldChg chg="modSp mod modNotesTx">
        <pc:chgData name="Carlos" userId="5ea5b888-96d2-4f13-8251-d3e66819b451" providerId="ADAL" clId="{43452FFA-4426-4A42-A15E-2CB8EF541A1C}" dt="2022-04-26T03:02:10.212" v="23" actId="20577"/>
        <pc:sldMkLst>
          <pc:docMk/>
          <pc:sldMk cId="2694017126" sldId="257"/>
        </pc:sldMkLst>
        <pc:spChg chg="mod">
          <ac:chgData name="Carlos" userId="5ea5b888-96d2-4f13-8251-d3e66819b451" providerId="ADAL" clId="{43452FFA-4426-4A42-A15E-2CB8EF541A1C}" dt="2022-04-26T03:01:10.204" v="16" actId="6549"/>
          <ac:spMkLst>
            <pc:docMk/>
            <pc:sldMk cId="2694017126" sldId="257"/>
            <ac:spMk id="2" creationId="{495576E3-CDEE-1E4A-ABDF-67B0CB7B6FBB}"/>
          </ac:spMkLst>
        </pc:spChg>
      </pc:sldChg>
      <pc:sldChg chg="modSp mod modNotesTx">
        <pc:chgData name="Carlos" userId="5ea5b888-96d2-4f13-8251-d3e66819b451" providerId="ADAL" clId="{43452FFA-4426-4A42-A15E-2CB8EF541A1C}" dt="2022-04-26T03:36:06.850" v="132" actId="6549"/>
        <pc:sldMkLst>
          <pc:docMk/>
          <pc:sldMk cId="2068943708" sldId="259"/>
        </pc:sldMkLst>
        <pc:spChg chg="mod">
          <ac:chgData name="Carlos" userId="5ea5b888-96d2-4f13-8251-d3e66819b451" providerId="ADAL" clId="{43452FFA-4426-4A42-A15E-2CB8EF541A1C}" dt="2022-04-26T03:32:26.796" v="129" actId="20577"/>
          <ac:spMkLst>
            <pc:docMk/>
            <pc:sldMk cId="2068943708" sldId="259"/>
            <ac:spMk id="2" creationId="{6C9CC0CE-50E5-C24D-A37D-D8592F412BF3}"/>
          </ac:spMkLst>
        </pc:spChg>
      </pc:sldChg>
      <pc:sldChg chg="modNotesTx">
        <pc:chgData name="Carlos" userId="5ea5b888-96d2-4f13-8251-d3e66819b451" providerId="ADAL" clId="{43452FFA-4426-4A42-A15E-2CB8EF541A1C}" dt="2022-04-26T04:05:49.772" v="172" actId="20577"/>
        <pc:sldMkLst>
          <pc:docMk/>
          <pc:sldMk cId="2175779191" sldId="260"/>
        </pc:sldMkLst>
      </pc:sldChg>
      <pc:sldChg chg="modNotesTx">
        <pc:chgData name="Carlos" userId="5ea5b888-96d2-4f13-8251-d3e66819b451" providerId="ADAL" clId="{43452FFA-4426-4A42-A15E-2CB8EF541A1C}" dt="2022-04-26T03:13:24.100" v="30" actId="20577"/>
        <pc:sldMkLst>
          <pc:docMk/>
          <pc:sldMk cId="4285860189" sldId="263"/>
        </pc:sldMkLst>
      </pc:sldChg>
      <pc:sldChg chg="addSp delSp modSp mod modNotesTx">
        <pc:chgData name="Carlos" userId="5ea5b888-96d2-4f13-8251-d3e66819b451" providerId="ADAL" clId="{43452FFA-4426-4A42-A15E-2CB8EF541A1C}" dt="2022-04-26T04:31:45.047" v="437" actId="20577"/>
        <pc:sldMkLst>
          <pc:docMk/>
          <pc:sldMk cId="3182830257" sldId="264"/>
        </pc:sldMkLst>
        <pc:spChg chg="mod">
          <ac:chgData name="Carlos" userId="5ea5b888-96d2-4f13-8251-d3e66819b451" providerId="ADAL" clId="{43452FFA-4426-4A42-A15E-2CB8EF541A1C}" dt="2022-04-26T04:31:00.680" v="379" actId="20577"/>
          <ac:spMkLst>
            <pc:docMk/>
            <pc:sldMk cId="3182830257" sldId="264"/>
            <ac:spMk id="4" creationId="{C6D04F9F-FD09-4E30-994A-61506D620245}"/>
          </ac:spMkLst>
        </pc:spChg>
        <pc:spChg chg="del mod">
          <ac:chgData name="Carlos" userId="5ea5b888-96d2-4f13-8251-d3e66819b451" providerId="ADAL" clId="{43452FFA-4426-4A42-A15E-2CB8EF541A1C}" dt="2022-04-26T04:26:53.893" v="307" actId="478"/>
          <ac:spMkLst>
            <pc:docMk/>
            <pc:sldMk cId="3182830257" sldId="264"/>
            <ac:spMk id="5" creationId="{7C9314AC-5A5E-4883-A99E-13C9E2D86A18}"/>
          </ac:spMkLst>
        </pc:spChg>
        <pc:spChg chg="add del mod">
          <ac:chgData name="Carlos" userId="5ea5b888-96d2-4f13-8251-d3e66819b451" providerId="ADAL" clId="{43452FFA-4426-4A42-A15E-2CB8EF541A1C}" dt="2022-04-26T04:30:56.944" v="378" actId="478"/>
          <ac:spMkLst>
            <pc:docMk/>
            <pc:sldMk cId="3182830257" sldId="264"/>
            <ac:spMk id="8" creationId="{3F9C25AD-C727-42D2-B73E-10308FA2846F}"/>
          </ac:spMkLst>
        </pc:spChg>
        <pc:picChg chg="del">
          <ac:chgData name="Carlos" userId="5ea5b888-96d2-4f13-8251-d3e66819b451" providerId="ADAL" clId="{43452FFA-4426-4A42-A15E-2CB8EF541A1C}" dt="2022-04-26T04:26:40.409" v="304" actId="478"/>
          <ac:picMkLst>
            <pc:docMk/>
            <pc:sldMk cId="3182830257" sldId="264"/>
            <ac:picMk id="7" creationId="{EF133066-1D89-4649-872B-30453A82BF16}"/>
          </ac:picMkLst>
        </pc:picChg>
      </pc:sldChg>
      <pc:sldChg chg="modNotesTx">
        <pc:chgData name="Carlos" userId="5ea5b888-96d2-4f13-8251-d3e66819b451" providerId="ADAL" clId="{43452FFA-4426-4A42-A15E-2CB8EF541A1C}" dt="2022-04-26T04:23:16.943" v="289" actId="20577"/>
        <pc:sldMkLst>
          <pc:docMk/>
          <pc:sldMk cId="382210374" sldId="266"/>
        </pc:sldMkLst>
      </pc:sldChg>
      <pc:sldChg chg="addSp delSp modSp mod modNotesTx">
        <pc:chgData name="Carlos" userId="5ea5b888-96d2-4f13-8251-d3e66819b451" providerId="ADAL" clId="{43452FFA-4426-4A42-A15E-2CB8EF541A1C}" dt="2022-04-26T04:24:39.732" v="296"/>
        <pc:sldMkLst>
          <pc:docMk/>
          <pc:sldMk cId="2340171034" sldId="268"/>
        </pc:sldMkLst>
        <pc:spChg chg="del mod">
          <ac:chgData name="Carlos" userId="5ea5b888-96d2-4f13-8251-d3e66819b451" providerId="ADAL" clId="{43452FFA-4426-4A42-A15E-2CB8EF541A1C}" dt="2022-04-26T04:17:27.407" v="207"/>
          <ac:spMkLst>
            <pc:docMk/>
            <pc:sldMk cId="2340171034" sldId="268"/>
            <ac:spMk id="7" creationId="{5D9E4175-4983-4126-A1DD-EA62577ECC88}"/>
          </ac:spMkLst>
        </pc:spChg>
        <pc:spChg chg="del">
          <ac:chgData name="Carlos" userId="5ea5b888-96d2-4f13-8251-d3e66819b451" providerId="ADAL" clId="{43452FFA-4426-4A42-A15E-2CB8EF541A1C}" dt="2022-04-26T04:17:29.626" v="208" actId="478"/>
          <ac:spMkLst>
            <pc:docMk/>
            <pc:sldMk cId="2340171034" sldId="268"/>
            <ac:spMk id="14" creationId="{2C418A91-9EAB-47EA-9D88-2C79F0C81EEA}"/>
          </ac:spMkLst>
        </pc:spChg>
        <pc:spChg chg="del">
          <ac:chgData name="Carlos" userId="5ea5b888-96d2-4f13-8251-d3e66819b451" providerId="ADAL" clId="{43452FFA-4426-4A42-A15E-2CB8EF541A1C}" dt="2022-04-26T04:17:34.150" v="209" actId="478"/>
          <ac:spMkLst>
            <pc:docMk/>
            <pc:sldMk cId="2340171034" sldId="268"/>
            <ac:spMk id="15" creationId="{96431DF0-C4D1-47F5-B142-1057C9271337}"/>
          </ac:spMkLst>
        </pc:spChg>
        <pc:spChg chg="del">
          <ac:chgData name="Carlos" userId="5ea5b888-96d2-4f13-8251-d3e66819b451" providerId="ADAL" clId="{43452FFA-4426-4A42-A15E-2CB8EF541A1C}" dt="2022-04-26T04:17:36.466" v="210" actId="478"/>
          <ac:spMkLst>
            <pc:docMk/>
            <pc:sldMk cId="2340171034" sldId="268"/>
            <ac:spMk id="16" creationId="{C426E809-0E22-419F-AEF1-29B0EE6CAD02}"/>
          </ac:spMkLst>
        </pc:spChg>
        <pc:spChg chg="del">
          <ac:chgData name="Carlos" userId="5ea5b888-96d2-4f13-8251-d3e66819b451" providerId="ADAL" clId="{43452FFA-4426-4A42-A15E-2CB8EF541A1C}" dt="2022-04-26T04:17:39.460" v="211" actId="478"/>
          <ac:spMkLst>
            <pc:docMk/>
            <pc:sldMk cId="2340171034" sldId="268"/>
            <ac:spMk id="17" creationId="{65D1304B-EC25-41B2-806D-2C3430133508}"/>
          </ac:spMkLst>
        </pc:spChg>
        <pc:graphicFrameChg chg="add mod">
          <ac:chgData name="Carlos" userId="5ea5b888-96d2-4f13-8251-d3e66819b451" providerId="ADAL" clId="{43452FFA-4426-4A42-A15E-2CB8EF541A1C}" dt="2022-04-26T04:20:23.354" v="281" actId="20577"/>
          <ac:graphicFrameMkLst>
            <pc:docMk/>
            <pc:sldMk cId="2340171034" sldId="268"/>
            <ac:graphicFrameMk id="8" creationId="{F91E76A4-4800-4DA9-A979-B3E61A47C239}"/>
          </ac:graphicFrameMkLst>
        </pc:graphicFrameChg>
        <pc:picChg chg="del">
          <ac:chgData name="Carlos" userId="5ea5b888-96d2-4f13-8251-d3e66819b451" providerId="ADAL" clId="{43452FFA-4426-4A42-A15E-2CB8EF541A1C}" dt="2022-04-26T04:17:11.041" v="201" actId="478"/>
          <ac:picMkLst>
            <pc:docMk/>
            <pc:sldMk cId="2340171034" sldId="268"/>
            <ac:picMk id="9" creationId="{B1C2E67E-68AC-4D75-8607-A11C07EB9B76}"/>
          </ac:picMkLst>
        </pc:picChg>
        <pc:picChg chg="del">
          <ac:chgData name="Carlos" userId="5ea5b888-96d2-4f13-8251-d3e66819b451" providerId="ADAL" clId="{43452FFA-4426-4A42-A15E-2CB8EF541A1C}" dt="2022-04-26T04:17:12.729" v="202" actId="478"/>
          <ac:picMkLst>
            <pc:docMk/>
            <pc:sldMk cId="2340171034" sldId="268"/>
            <ac:picMk id="11" creationId="{4C90FF8A-8653-462C-80A8-9214236A4137}"/>
          </ac:picMkLst>
        </pc:picChg>
        <pc:cxnChg chg="del">
          <ac:chgData name="Carlos" userId="5ea5b888-96d2-4f13-8251-d3e66819b451" providerId="ADAL" clId="{43452FFA-4426-4A42-A15E-2CB8EF541A1C}" dt="2022-04-26T04:17:46.097" v="213" actId="478"/>
          <ac:cxnSpMkLst>
            <pc:docMk/>
            <pc:sldMk cId="2340171034" sldId="268"/>
            <ac:cxnSpMk id="13" creationId="{38FCE04C-256A-4FD8-82CC-5D03221EEC27}"/>
          </ac:cxnSpMkLst>
        </pc:cxnChg>
      </pc:sldChg>
      <pc:sldChg chg="del">
        <pc:chgData name="Carlos" userId="5ea5b888-96d2-4f13-8251-d3e66819b451" providerId="ADAL" clId="{43452FFA-4426-4A42-A15E-2CB8EF541A1C}" dt="2022-04-26T04:20:42.539" v="282" actId="47"/>
        <pc:sldMkLst>
          <pc:docMk/>
          <pc:sldMk cId="443178772" sldId="269"/>
        </pc:sldMkLst>
      </pc:sldChg>
      <pc:sldChg chg="modNotesTx">
        <pc:chgData name="Carlos" userId="5ea5b888-96d2-4f13-8251-d3e66819b451" providerId="ADAL" clId="{43452FFA-4426-4A42-A15E-2CB8EF541A1C}" dt="2022-04-26T03:01:53.070" v="18"/>
        <pc:sldMkLst>
          <pc:docMk/>
          <pc:sldMk cId="1582487331" sldId="270"/>
        </pc:sldMkLst>
      </pc:sldChg>
      <pc:sldChg chg="modNotesTx">
        <pc:chgData name="Carlos" userId="5ea5b888-96d2-4f13-8251-d3e66819b451" providerId="ADAL" clId="{43452FFA-4426-4A42-A15E-2CB8EF541A1C}" dt="2022-04-26T03:36:08.991" v="133"/>
        <pc:sldMkLst>
          <pc:docMk/>
          <pc:sldMk cId="3966513074" sldId="272"/>
        </pc:sldMkLst>
      </pc:sldChg>
      <pc:sldChg chg="modNotesTx">
        <pc:chgData name="Carlos" userId="5ea5b888-96d2-4f13-8251-d3e66819b451" providerId="ADAL" clId="{43452FFA-4426-4A42-A15E-2CB8EF541A1C}" dt="2022-04-26T03:37:35.346" v="134"/>
        <pc:sldMkLst>
          <pc:docMk/>
          <pc:sldMk cId="999543172" sldId="273"/>
        </pc:sldMkLst>
      </pc:sldChg>
      <pc:sldChg chg="modNotesTx">
        <pc:chgData name="Carlos" userId="5ea5b888-96d2-4f13-8251-d3e66819b451" providerId="ADAL" clId="{43452FFA-4426-4A42-A15E-2CB8EF541A1C}" dt="2022-04-26T03:55:57.136" v="147"/>
        <pc:sldMkLst>
          <pc:docMk/>
          <pc:sldMk cId="1359641686" sldId="274"/>
        </pc:sldMkLst>
      </pc:sldChg>
      <pc:sldChg chg="modNotesTx">
        <pc:chgData name="Carlos" userId="5ea5b888-96d2-4f13-8251-d3e66819b451" providerId="ADAL" clId="{43452FFA-4426-4A42-A15E-2CB8EF541A1C}" dt="2022-04-26T04:23:45.163" v="290"/>
        <pc:sldMkLst>
          <pc:docMk/>
          <pc:sldMk cId="718199678" sldId="275"/>
        </pc:sldMkLst>
      </pc:sldChg>
      <pc:sldChg chg="modNotesTx">
        <pc:chgData name="Carlos" userId="5ea5b888-96d2-4f13-8251-d3e66819b451" providerId="ADAL" clId="{43452FFA-4426-4A42-A15E-2CB8EF541A1C}" dt="2022-04-26T04:25:22.839" v="297"/>
        <pc:sldMkLst>
          <pc:docMk/>
          <pc:sldMk cId="3196505119" sldId="276"/>
        </pc:sldMkLst>
      </pc:sldChg>
      <pc:sldChg chg="addSp modSp add mod modNotesTx">
        <pc:chgData name="Carlos" userId="5ea5b888-96d2-4f13-8251-d3e66819b451" providerId="ADAL" clId="{43452FFA-4426-4A42-A15E-2CB8EF541A1C}" dt="2022-04-26T04:10:22.447" v="186" actId="207"/>
        <pc:sldMkLst>
          <pc:docMk/>
          <pc:sldMk cId="2481395580" sldId="277"/>
        </pc:sldMkLst>
        <pc:spChg chg="add mod">
          <ac:chgData name="Carlos" userId="5ea5b888-96d2-4f13-8251-d3e66819b451" providerId="ADAL" clId="{43452FFA-4426-4A42-A15E-2CB8EF541A1C}" dt="2022-04-26T04:10:22.447" v="186" actId="207"/>
          <ac:spMkLst>
            <pc:docMk/>
            <pc:sldMk cId="2481395580" sldId="277"/>
            <ac:spMk id="7" creationId="{8DADE546-C067-4A00-92C9-6A8CF566076F}"/>
          </ac:spMkLst>
        </pc:spChg>
      </pc:sldChg>
      <pc:sldChg chg="delSp modSp add mod modNotesTx">
        <pc:chgData name="Carlos" userId="5ea5b888-96d2-4f13-8251-d3e66819b451" providerId="ADAL" clId="{43452FFA-4426-4A42-A15E-2CB8EF541A1C}" dt="2022-04-26T04:31:25.833" v="435" actId="20577"/>
        <pc:sldMkLst>
          <pc:docMk/>
          <pc:sldMk cId="902974229" sldId="278"/>
        </pc:sldMkLst>
        <pc:spChg chg="mod">
          <ac:chgData name="Carlos" userId="5ea5b888-96d2-4f13-8251-d3e66819b451" providerId="ADAL" clId="{43452FFA-4426-4A42-A15E-2CB8EF541A1C}" dt="2022-04-26T04:31:07.338" v="389" actId="20577"/>
          <ac:spMkLst>
            <pc:docMk/>
            <pc:sldMk cId="902974229" sldId="278"/>
            <ac:spMk id="4" creationId="{C6D04F9F-FD09-4E30-994A-61506D620245}"/>
          </ac:spMkLst>
        </pc:spChg>
        <pc:spChg chg="del">
          <ac:chgData name="Carlos" userId="5ea5b888-96d2-4f13-8251-d3e66819b451" providerId="ADAL" clId="{43452FFA-4426-4A42-A15E-2CB8EF541A1C}" dt="2022-04-26T04:31:09.993" v="390" actId="478"/>
          <ac:spMkLst>
            <pc:docMk/>
            <pc:sldMk cId="902974229" sldId="278"/>
            <ac:spMk id="8" creationId="{3F9C25AD-C727-42D2-B73E-10308FA2846F}"/>
          </ac:spMkLst>
        </pc:spChg>
      </pc:sldChg>
    </pc:docChg>
  </pc:docChgLst>
  <pc:docChgLst>
    <pc:chgData name="Jadiya, Akshay" userId="bc63a1ac-1ebf-433c-ad35-c090dcc0dcde" providerId="ADAL" clId="{8DCED152-C994-4E0D-95EB-0FBCF4DE3354}"/>
    <pc:docChg chg="undo custSel addSld delSld modSld sldOrd">
      <pc:chgData name="Jadiya, Akshay" userId="bc63a1ac-1ebf-433c-ad35-c090dcc0dcde" providerId="ADAL" clId="{8DCED152-C994-4E0D-95EB-0FBCF4DE3354}" dt="2022-02-25T00:17:18.965" v="775" actId="113"/>
      <pc:docMkLst>
        <pc:docMk/>
      </pc:docMkLst>
      <pc:sldChg chg="modSp mod">
        <pc:chgData name="Jadiya, Akshay" userId="bc63a1ac-1ebf-433c-ad35-c090dcc0dcde" providerId="ADAL" clId="{8DCED152-C994-4E0D-95EB-0FBCF4DE3354}" dt="2022-02-25T00:17:18.965" v="775" actId="113"/>
        <pc:sldMkLst>
          <pc:docMk/>
          <pc:sldMk cId="1578754798" sldId="256"/>
        </pc:sldMkLst>
        <pc:spChg chg="mod">
          <ac:chgData name="Jadiya, Akshay" userId="bc63a1ac-1ebf-433c-ad35-c090dcc0dcde" providerId="ADAL" clId="{8DCED152-C994-4E0D-95EB-0FBCF4DE3354}" dt="2022-02-24T23:12:36.164" v="689" actId="20577"/>
          <ac:spMkLst>
            <pc:docMk/>
            <pc:sldMk cId="1578754798" sldId="256"/>
            <ac:spMk id="2" creationId="{FCCE55C0-27D5-4A78-BA32-E5E5C10FCE9F}"/>
          </ac:spMkLst>
        </pc:spChg>
        <pc:spChg chg="mod">
          <ac:chgData name="Jadiya, Akshay" userId="bc63a1ac-1ebf-433c-ad35-c090dcc0dcde" providerId="ADAL" clId="{8DCED152-C994-4E0D-95EB-0FBCF4DE3354}" dt="2022-02-25T00:17:18.965" v="775" actId="113"/>
          <ac:spMkLst>
            <pc:docMk/>
            <pc:sldMk cId="1578754798" sldId="256"/>
            <ac:spMk id="12" creationId="{075B37A3-8F54-44B5-8F4F-8F873F79084E}"/>
          </ac:spMkLst>
        </pc:spChg>
      </pc:sldChg>
      <pc:sldChg chg="addSp delSp modSp mod">
        <pc:chgData name="Jadiya, Akshay" userId="bc63a1ac-1ebf-433c-ad35-c090dcc0dcde" providerId="ADAL" clId="{8DCED152-C994-4E0D-95EB-0FBCF4DE3354}" dt="2022-02-24T23:42:27.926" v="749" actId="1038"/>
        <pc:sldMkLst>
          <pc:docMk/>
          <pc:sldMk cId="2694017126" sldId="257"/>
        </pc:sldMkLst>
        <pc:spChg chg="mod">
          <ac:chgData name="Jadiya, Akshay" userId="bc63a1ac-1ebf-433c-ad35-c090dcc0dcde" providerId="ADAL" clId="{8DCED152-C994-4E0D-95EB-0FBCF4DE3354}" dt="2022-02-24T23:41:43.224" v="735" actId="14100"/>
          <ac:spMkLst>
            <pc:docMk/>
            <pc:sldMk cId="2694017126" sldId="257"/>
            <ac:spMk id="2" creationId="{495576E3-CDEE-1E4A-ABDF-67B0CB7B6FBB}"/>
          </ac:spMkLst>
        </pc:spChg>
        <pc:spChg chg="mod">
          <ac:chgData name="Jadiya, Akshay" userId="bc63a1ac-1ebf-433c-ad35-c090dcc0dcde" providerId="ADAL" clId="{8DCED152-C994-4E0D-95EB-0FBCF4DE3354}" dt="2022-02-24T19:53:47.421" v="667" actId="207"/>
          <ac:spMkLst>
            <pc:docMk/>
            <pc:sldMk cId="2694017126" sldId="257"/>
            <ac:spMk id="4" creationId="{E2ADC883-D1FB-CC48-94B0-2DB1A697EF37}"/>
          </ac:spMkLst>
        </pc:spChg>
        <pc:spChg chg="mod">
          <ac:chgData name="Jadiya, Akshay" userId="bc63a1ac-1ebf-433c-ad35-c090dcc0dcde" providerId="ADAL" clId="{8DCED152-C994-4E0D-95EB-0FBCF4DE3354}" dt="2022-02-24T23:41:15.299" v="730" actId="1076"/>
          <ac:spMkLst>
            <pc:docMk/>
            <pc:sldMk cId="2694017126" sldId="257"/>
            <ac:spMk id="7" creationId="{E958B03D-5DB6-D44B-9945-83234408A6FB}"/>
          </ac:spMkLst>
        </pc:spChg>
        <pc:spChg chg="mod">
          <ac:chgData name="Jadiya, Akshay" userId="bc63a1ac-1ebf-433c-ad35-c090dcc0dcde" providerId="ADAL" clId="{8DCED152-C994-4E0D-95EB-0FBCF4DE3354}" dt="2022-02-24T23:41:48.639" v="736" actId="14100"/>
          <ac:spMkLst>
            <pc:docMk/>
            <pc:sldMk cId="2694017126" sldId="257"/>
            <ac:spMk id="8" creationId="{638A1D03-1265-4A76-BCC4-CE8115775373}"/>
          </ac:spMkLst>
        </pc:spChg>
        <pc:spChg chg="mod">
          <ac:chgData name="Jadiya, Akshay" userId="bc63a1ac-1ebf-433c-ad35-c090dcc0dcde" providerId="ADAL" clId="{8DCED152-C994-4E0D-95EB-0FBCF4DE3354}" dt="2022-02-24T23:42:15.818" v="746" actId="1038"/>
          <ac:spMkLst>
            <pc:docMk/>
            <pc:sldMk cId="2694017126" sldId="257"/>
            <ac:spMk id="9" creationId="{03033C81-4CFC-4C35-83B7-3122F854F2EA}"/>
          </ac:spMkLst>
        </pc:spChg>
        <pc:spChg chg="mod">
          <ac:chgData name="Jadiya, Akshay" userId="bc63a1ac-1ebf-433c-ad35-c090dcc0dcde" providerId="ADAL" clId="{8DCED152-C994-4E0D-95EB-0FBCF4DE3354}" dt="2022-02-24T23:41:12.428" v="729" actId="14100"/>
          <ac:spMkLst>
            <pc:docMk/>
            <pc:sldMk cId="2694017126" sldId="257"/>
            <ac:spMk id="10" creationId="{D16DE4C2-1537-4A11-BA43-DA16E7A2BDA9}"/>
          </ac:spMkLst>
        </pc:spChg>
        <pc:spChg chg="mod">
          <ac:chgData name="Jadiya, Akshay" userId="bc63a1ac-1ebf-433c-ad35-c090dcc0dcde" providerId="ADAL" clId="{8DCED152-C994-4E0D-95EB-0FBCF4DE3354}" dt="2022-02-24T23:42:24.181" v="747" actId="14100"/>
          <ac:spMkLst>
            <pc:docMk/>
            <pc:sldMk cId="2694017126" sldId="257"/>
            <ac:spMk id="11" creationId="{58B5990D-0425-4671-BC0F-3BD549EB4A6D}"/>
          </ac:spMkLst>
        </pc:spChg>
        <pc:spChg chg="add mod">
          <ac:chgData name="Jadiya, Akshay" userId="bc63a1ac-1ebf-433c-ad35-c090dcc0dcde" providerId="ADAL" clId="{8DCED152-C994-4E0D-95EB-0FBCF4DE3354}" dt="2022-02-24T23:42:00.089" v="738" actId="1076"/>
          <ac:spMkLst>
            <pc:docMk/>
            <pc:sldMk cId="2694017126" sldId="257"/>
            <ac:spMk id="13" creationId="{E7FAD773-F885-44EF-92A9-4CC68712504C}"/>
          </ac:spMkLst>
        </pc:spChg>
        <pc:spChg chg="add mod">
          <ac:chgData name="Jadiya, Akshay" userId="bc63a1ac-1ebf-433c-ad35-c090dcc0dcde" providerId="ADAL" clId="{8DCED152-C994-4E0D-95EB-0FBCF4DE3354}" dt="2022-02-24T23:42:27.926" v="749" actId="1038"/>
          <ac:spMkLst>
            <pc:docMk/>
            <pc:sldMk cId="2694017126" sldId="257"/>
            <ac:spMk id="14" creationId="{CBBBEE64-927B-49BA-BF7A-7AB0E258AA50}"/>
          </ac:spMkLst>
        </pc:spChg>
        <pc:picChg chg="del">
          <ac:chgData name="Jadiya, Akshay" userId="bc63a1ac-1ebf-433c-ad35-c090dcc0dcde" providerId="ADAL" clId="{8DCED152-C994-4E0D-95EB-0FBCF4DE3354}" dt="2022-02-24T19:53:26.299" v="659" actId="478"/>
          <ac:picMkLst>
            <pc:docMk/>
            <pc:sldMk cId="2694017126" sldId="257"/>
            <ac:picMk id="1026" creationId="{3CDF2EC0-3D4B-42B8-A48F-A9936A863D0B}"/>
          </ac:picMkLst>
        </pc:picChg>
        <pc:picChg chg="del">
          <ac:chgData name="Jadiya, Akshay" userId="bc63a1ac-1ebf-433c-ad35-c090dcc0dcde" providerId="ADAL" clId="{8DCED152-C994-4E0D-95EB-0FBCF4DE3354}" dt="2022-02-24T19:53:26.947" v="660" actId="478"/>
          <ac:picMkLst>
            <pc:docMk/>
            <pc:sldMk cId="2694017126" sldId="257"/>
            <ac:picMk id="1028" creationId="{7098913C-9EB5-4126-BEBD-D97A9EC46BAC}"/>
          </ac:picMkLst>
        </pc:picChg>
      </pc:sldChg>
      <pc:sldChg chg="addSp delSp modSp del mod ord">
        <pc:chgData name="Jadiya, Akshay" userId="bc63a1ac-1ebf-433c-ad35-c090dcc0dcde" providerId="ADAL" clId="{8DCED152-C994-4E0D-95EB-0FBCF4DE3354}" dt="2022-02-24T23:13:55.828" v="716" actId="47"/>
        <pc:sldMkLst>
          <pc:docMk/>
          <pc:sldMk cId="138255839" sldId="258"/>
        </pc:sldMkLst>
        <pc:spChg chg="mod">
          <ac:chgData name="Jadiya, Akshay" userId="bc63a1ac-1ebf-433c-ad35-c090dcc0dcde" providerId="ADAL" clId="{8DCED152-C994-4E0D-95EB-0FBCF4DE3354}" dt="2022-02-24T19:34:51.120" v="347" actId="207"/>
          <ac:spMkLst>
            <pc:docMk/>
            <pc:sldMk cId="138255839" sldId="258"/>
            <ac:spMk id="9" creationId="{D2497351-9086-4725-ACDA-C5F3CFECFB8A}"/>
          </ac:spMkLst>
        </pc:spChg>
        <pc:spChg chg="mod">
          <ac:chgData name="Jadiya, Akshay" userId="bc63a1ac-1ebf-433c-ad35-c090dcc0dcde" providerId="ADAL" clId="{8DCED152-C994-4E0D-95EB-0FBCF4DE3354}" dt="2022-02-24T19:43:36.706" v="622" actId="20577"/>
          <ac:spMkLst>
            <pc:docMk/>
            <pc:sldMk cId="138255839" sldId="258"/>
            <ac:spMk id="10" creationId="{BB4319A5-463A-4302-A7B0-3F51AC6808C9}"/>
          </ac:spMkLst>
        </pc:spChg>
        <pc:spChg chg="mod">
          <ac:chgData name="Jadiya, Akshay" userId="bc63a1ac-1ebf-433c-ad35-c090dcc0dcde" providerId="ADAL" clId="{8DCED152-C994-4E0D-95EB-0FBCF4DE3354}" dt="2022-02-24T19:40:56.844" v="591" actId="1036"/>
          <ac:spMkLst>
            <pc:docMk/>
            <pc:sldMk cId="138255839" sldId="258"/>
            <ac:spMk id="11" creationId="{E92D0179-5BEF-4D56-94B0-EE8393B19F0D}"/>
          </ac:spMkLst>
        </pc:spChg>
        <pc:spChg chg="mod">
          <ac:chgData name="Jadiya, Akshay" userId="bc63a1ac-1ebf-433c-ad35-c090dcc0dcde" providerId="ADAL" clId="{8DCED152-C994-4E0D-95EB-0FBCF4DE3354}" dt="2022-02-24T19:28:21.971" v="200" actId="20577"/>
          <ac:spMkLst>
            <pc:docMk/>
            <pc:sldMk cId="138255839" sldId="258"/>
            <ac:spMk id="12" creationId="{8A423198-D3F9-4A00-A921-75D2D5763887}"/>
          </ac:spMkLst>
        </pc:spChg>
        <pc:spChg chg="mod">
          <ac:chgData name="Jadiya, Akshay" userId="bc63a1ac-1ebf-433c-ad35-c090dcc0dcde" providerId="ADAL" clId="{8DCED152-C994-4E0D-95EB-0FBCF4DE3354}" dt="2022-02-24T19:34:54.269" v="348" actId="207"/>
          <ac:spMkLst>
            <pc:docMk/>
            <pc:sldMk cId="138255839" sldId="258"/>
            <ac:spMk id="13" creationId="{72B45650-382B-4CB2-AAF1-558C73F911E9}"/>
          </ac:spMkLst>
        </pc:spChg>
        <pc:spChg chg="mod">
          <ac:chgData name="Jadiya, Akshay" userId="bc63a1ac-1ebf-433c-ad35-c090dcc0dcde" providerId="ADAL" clId="{8DCED152-C994-4E0D-95EB-0FBCF4DE3354}" dt="2022-02-24T19:34:02.412" v="338" actId="20577"/>
          <ac:spMkLst>
            <pc:docMk/>
            <pc:sldMk cId="138255839" sldId="258"/>
            <ac:spMk id="14" creationId="{E5C85157-D72E-4C2E-A9B5-D18D8EE45F8E}"/>
          </ac:spMkLst>
        </pc:spChg>
        <pc:spChg chg="mod">
          <ac:chgData name="Jadiya, Akshay" userId="bc63a1ac-1ebf-433c-ad35-c090dcc0dcde" providerId="ADAL" clId="{8DCED152-C994-4E0D-95EB-0FBCF4DE3354}" dt="2022-02-24T19:34:57.283" v="349" actId="207"/>
          <ac:spMkLst>
            <pc:docMk/>
            <pc:sldMk cId="138255839" sldId="258"/>
            <ac:spMk id="15" creationId="{B5F5A553-EE41-462C-AFA4-00D94F19323E}"/>
          </ac:spMkLst>
        </pc:spChg>
        <pc:spChg chg="mod">
          <ac:chgData name="Jadiya, Akshay" userId="bc63a1ac-1ebf-433c-ad35-c090dcc0dcde" providerId="ADAL" clId="{8DCED152-C994-4E0D-95EB-0FBCF4DE3354}" dt="2022-02-24T19:40:56.844" v="591" actId="1036"/>
          <ac:spMkLst>
            <pc:docMk/>
            <pc:sldMk cId="138255839" sldId="258"/>
            <ac:spMk id="16" creationId="{D6FBD946-C957-4182-8D03-D7740FB67254}"/>
          </ac:spMkLst>
        </pc:spChg>
        <pc:spChg chg="mod">
          <ac:chgData name="Jadiya, Akshay" userId="bc63a1ac-1ebf-433c-ad35-c090dcc0dcde" providerId="ADAL" clId="{8DCED152-C994-4E0D-95EB-0FBCF4DE3354}" dt="2022-02-24T19:40:56.844" v="591" actId="1036"/>
          <ac:spMkLst>
            <pc:docMk/>
            <pc:sldMk cId="138255839" sldId="258"/>
            <ac:spMk id="17" creationId="{6A96193A-F93F-4E78-9C9F-B91864EDB58C}"/>
          </ac:spMkLst>
        </pc:spChg>
        <pc:picChg chg="add del mod">
          <ac:chgData name="Jadiya, Akshay" userId="bc63a1ac-1ebf-433c-ad35-c090dcc0dcde" providerId="ADAL" clId="{8DCED152-C994-4E0D-95EB-0FBCF4DE3354}" dt="2022-02-24T19:44:08.646" v="627" actId="478"/>
          <ac:picMkLst>
            <pc:docMk/>
            <pc:sldMk cId="138255839" sldId="258"/>
            <ac:picMk id="3" creationId="{99AB8DC1-8CD4-4C6D-B0BC-C7DC8452A81B}"/>
          </ac:picMkLst>
        </pc:picChg>
      </pc:sldChg>
      <pc:sldChg chg="delSp modSp mod">
        <pc:chgData name="Jadiya, Akshay" userId="bc63a1ac-1ebf-433c-ad35-c090dcc0dcde" providerId="ADAL" clId="{8DCED152-C994-4E0D-95EB-0FBCF4DE3354}" dt="2022-02-24T23:36:16.222" v="725" actId="1076"/>
        <pc:sldMkLst>
          <pc:docMk/>
          <pc:sldMk cId="2068943708" sldId="259"/>
        </pc:sldMkLst>
        <pc:spChg chg="mod">
          <ac:chgData name="Jadiya, Akshay" userId="bc63a1ac-1ebf-433c-ad35-c090dcc0dcde" providerId="ADAL" clId="{8DCED152-C994-4E0D-95EB-0FBCF4DE3354}" dt="2022-02-24T23:36:16.222" v="725" actId="1076"/>
          <ac:spMkLst>
            <pc:docMk/>
            <pc:sldMk cId="2068943708" sldId="259"/>
            <ac:spMk id="2" creationId="{6C9CC0CE-50E5-C24D-A37D-D8592F412BF3}"/>
          </ac:spMkLst>
        </pc:spChg>
        <pc:spChg chg="mod">
          <ac:chgData name="Jadiya, Akshay" userId="bc63a1ac-1ebf-433c-ad35-c090dcc0dcde" providerId="ADAL" clId="{8DCED152-C994-4E0D-95EB-0FBCF4DE3354}" dt="2022-02-24T23:13:01.979" v="712" actId="20577"/>
          <ac:spMkLst>
            <pc:docMk/>
            <pc:sldMk cId="2068943708" sldId="259"/>
            <ac:spMk id="5" creationId="{8D5A5D64-E15B-4CD6-B3A3-AFD837980FA8}"/>
          </ac:spMkLst>
        </pc:spChg>
        <pc:spChg chg="del">
          <ac:chgData name="Jadiya, Akshay" userId="bc63a1ac-1ebf-433c-ad35-c090dcc0dcde" providerId="ADAL" clId="{8DCED152-C994-4E0D-95EB-0FBCF4DE3354}" dt="2022-02-24T23:13:05.293" v="713" actId="478"/>
          <ac:spMkLst>
            <pc:docMk/>
            <pc:sldMk cId="2068943708" sldId="259"/>
            <ac:spMk id="6" creationId="{A80EE5E5-DF6C-400A-8067-76AD452888B8}"/>
          </ac:spMkLst>
        </pc:spChg>
        <pc:spChg chg="del">
          <ac:chgData name="Jadiya, Akshay" userId="bc63a1ac-1ebf-433c-ad35-c090dcc0dcde" providerId="ADAL" clId="{8DCED152-C994-4E0D-95EB-0FBCF4DE3354}" dt="2022-02-24T23:13:08.034" v="714" actId="478"/>
          <ac:spMkLst>
            <pc:docMk/>
            <pc:sldMk cId="2068943708" sldId="259"/>
            <ac:spMk id="7" creationId="{5C36FFA7-FB4E-44D9-AB61-1928DA64F876}"/>
          </ac:spMkLst>
        </pc:spChg>
        <pc:spChg chg="del mod">
          <ac:chgData name="Jadiya, Akshay" userId="bc63a1ac-1ebf-433c-ad35-c090dcc0dcde" providerId="ADAL" clId="{8DCED152-C994-4E0D-95EB-0FBCF4DE3354}" dt="2022-02-24T19:21:40.094" v="2"/>
          <ac:spMkLst>
            <pc:docMk/>
            <pc:sldMk cId="2068943708" sldId="259"/>
            <ac:spMk id="8" creationId="{4C39F99A-4744-40B4-94C9-F9CF2C71D619}"/>
          </ac:spMkLst>
        </pc:spChg>
      </pc:sldChg>
      <pc:sldChg chg="addSp modSp del mod">
        <pc:chgData name="Jadiya, Akshay" userId="bc63a1ac-1ebf-433c-ad35-c090dcc0dcde" providerId="ADAL" clId="{8DCED152-C994-4E0D-95EB-0FBCF4DE3354}" dt="2022-02-24T19:49:39.372" v="654" actId="47"/>
        <pc:sldMkLst>
          <pc:docMk/>
          <pc:sldMk cId="2175779191" sldId="260"/>
        </pc:sldMkLst>
        <pc:picChg chg="add mod">
          <ac:chgData name="Jadiya, Akshay" userId="bc63a1ac-1ebf-433c-ad35-c090dcc0dcde" providerId="ADAL" clId="{8DCED152-C994-4E0D-95EB-0FBCF4DE3354}" dt="2022-02-24T19:36:15.533" v="351" actId="1076"/>
          <ac:picMkLst>
            <pc:docMk/>
            <pc:sldMk cId="2175779191" sldId="260"/>
            <ac:picMk id="10" creationId="{7F216026-3C6E-4911-A2E5-5BE3603B0EBE}"/>
          </ac:picMkLst>
        </pc:picChg>
      </pc:sldChg>
      <pc:sldChg chg="del">
        <pc:chgData name="Jadiya, Akshay" userId="bc63a1ac-1ebf-433c-ad35-c090dcc0dcde" providerId="ADAL" clId="{8DCED152-C994-4E0D-95EB-0FBCF4DE3354}" dt="2022-02-24T23:13:54.349" v="715" actId="47"/>
        <pc:sldMkLst>
          <pc:docMk/>
          <pc:sldMk cId="1303358824" sldId="261"/>
        </pc:sldMkLst>
      </pc:sldChg>
      <pc:sldChg chg="addSp delSp modSp add mod">
        <pc:chgData name="Jadiya, Akshay" userId="bc63a1ac-1ebf-433c-ad35-c090dcc0dcde" providerId="ADAL" clId="{8DCED152-C994-4E0D-95EB-0FBCF4DE3354}" dt="2022-02-24T23:43:46.442" v="755" actId="1076"/>
        <pc:sldMkLst>
          <pc:docMk/>
          <pc:sldMk cId="1299346008" sldId="262"/>
        </pc:sldMkLst>
        <pc:spChg chg="del">
          <ac:chgData name="Jadiya, Akshay" userId="bc63a1ac-1ebf-433c-ad35-c090dcc0dcde" providerId="ADAL" clId="{8DCED152-C994-4E0D-95EB-0FBCF4DE3354}" dt="2022-02-24T19:36:37.865" v="355" actId="478"/>
          <ac:spMkLst>
            <pc:docMk/>
            <pc:sldMk cId="1299346008" sldId="262"/>
            <ac:spMk id="6" creationId="{38EAD3F2-1882-4446-8D36-A56B92A7D469}"/>
          </ac:spMkLst>
        </pc:spChg>
        <pc:spChg chg="del">
          <ac:chgData name="Jadiya, Akshay" userId="bc63a1ac-1ebf-433c-ad35-c090dcc0dcde" providerId="ADAL" clId="{8DCED152-C994-4E0D-95EB-0FBCF4DE3354}" dt="2022-02-24T19:36:41.211" v="357" actId="478"/>
          <ac:spMkLst>
            <pc:docMk/>
            <pc:sldMk cId="1299346008" sldId="262"/>
            <ac:spMk id="7" creationId="{64390DA0-43DB-4F0F-B23B-E612135184D0}"/>
          </ac:spMkLst>
        </pc:spChg>
        <pc:spChg chg="del">
          <ac:chgData name="Jadiya, Akshay" userId="bc63a1ac-1ebf-433c-ad35-c090dcc0dcde" providerId="ADAL" clId="{8DCED152-C994-4E0D-95EB-0FBCF4DE3354}" dt="2022-02-24T19:36:44.019" v="359" actId="478"/>
          <ac:spMkLst>
            <pc:docMk/>
            <pc:sldMk cId="1299346008" sldId="262"/>
            <ac:spMk id="8" creationId="{7A08DFAC-3E35-4E5A-A38B-5AD0A60EFFD5}"/>
          </ac:spMkLst>
        </pc:spChg>
        <pc:spChg chg="del">
          <ac:chgData name="Jadiya, Akshay" userId="bc63a1ac-1ebf-433c-ad35-c090dcc0dcde" providerId="ADAL" clId="{8DCED152-C994-4E0D-95EB-0FBCF4DE3354}" dt="2022-02-24T19:36:34.513" v="353" actId="478"/>
          <ac:spMkLst>
            <pc:docMk/>
            <pc:sldMk cId="1299346008" sldId="262"/>
            <ac:spMk id="9" creationId="{9FCD65BC-D577-41CB-8062-A11AFC5B01FF}"/>
          </ac:spMkLst>
        </pc:spChg>
        <pc:spChg chg="add mod">
          <ac:chgData name="Jadiya, Akshay" userId="bc63a1ac-1ebf-433c-ad35-c090dcc0dcde" providerId="ADAL" clId="{8DCED152-C994-4E0D-95EB-0FBCF4DE3354}" dt="2022-02-24T19:40:28.097" v="586" actId="207"/>
          <ac:spMkLst>
            <pc:docMk/>
            <pc:sldMk cId="1299346008" sldId="262"/>
            <ac:spMk id="14" creationId="{7D5FC5FA-DA66-4D6F-BDB0-8E4F1F9AACC2}"/>
          </ac:spMkLst>
        </pc:spChg>
        <pc:picChg chg="add mod">
          <ac:chgData name="Jadiya, Akshay" userId="bc63a1ac-1ebf-433c-ad35-c090dcc0dcde" providerId="ADAL" clId="{8DCED152-C994-4E0D-95EB-0FBCF4DE3354}" dt="2022-02-24T23:43:46.442" v="755" actId="1076"/>
          <ac:picMkLst>
            <pc:docMk/>
            <pc:sldMk cId="1299346008" sldId="262"/>
            <ac:picMk id="6" creationId="{943CF99F-FA8B-40A0-AC4C-6609BB730190}"/>
          </ac:picMkLst>
        </pc:picChg>
        <pc:picChg chg="del mod">
          <ac:chgData name="Jadiya, Akshay" userId="bc63a1ac-1ebf-433c-ad35-c090dcc0dcde" providerId="ADAL" clId="{8DCED152-C994-4E0D-95EB-0FBCF4DE3354}" dt="2022-02-24T23:35:59.634" v="718" actId="478"/>
          <ac:picMkLst>
            <pc:docMk/>
            <pc:sldMk cId="1299346008" sldId="262"/>
            <ac:picMk id="10" creationId="{7F216026-3C6E-4911-A2E5-5BE3603B0EBE}"/>
          </ac:picMkLst>
        </pc:picChg>
        <pc:cxnChg chg="del mod">
          <ac:chgData name="Jadiya, Akshay" userId="bc63a1ac-1ebf-433c-ad35-c090dcc0dcde" providerId="ADAL" clId="{8DCED152-C994-4E0D-95EB-0FBCF4DE3354}" dt="2022-02-24T19:36:39.564" v="356" actId="478"/>
          <ac:cxnSpMkLst>
            <pc:docMk/>
            <pc:sldMk cId="1299346008" sldId="262"/>
            <ac:cxnSpMk id="11" creationId="{8B1D59DD-43C6-4F3B-89AF-DF66C8D774F8}"/>
          </ac:cxnSpMkLst>
        </pc:cxnChg>
        <pc:cxnChg chg="del mod">
          <ac:chgData name="Jadiya, Akshay" userId="bc63a1ac-1ebf-433c-ad35-c090dcc0dcde" providerId="ADAL" clId="{8DCED152-C994-4E0D-95EB-0FBCF4DE3354}" dt="2022-02-24T19:36:46.395" v="360" actId="478"/>
          <ac:cxnSpMkLst>
            <pc:docMk/>
            <pc:sldMk cId="1299346008" sldId="262"/>
            <ac:cxnSpMk id="13" creationId="{F1620A24-DDE5-4D11-B2C9-19965EFFF4BC}"/>
          </ac:cxnSpMkLst>
        </pc:cxnChg>
        <pc:cxnChg chg="del mod">
          <ac:chgData name="Jadiya, Akshay" userId="bc63a1ac-1ebf-433c-ad35-c090dcc0dcde" providerId="ADAL" clId="{8DCED152-C994-4E0D-95EB-0FBCF4DE3354}" dt="2022-02-24T19:36:46.395" v="360" actId="478"/>
          <ac:cxnSpMkLst>
            <pc:docMk/>
            <pc:sldMk cId="1299346008" sldId="262"/>
            <ac:cxnSpMk id="15" creationId="{376550D5-C85E-4724-96C3-AD24B82F3B1F}"/>
          </ac:cxnSpMkLst>
        </pc:cxnChg>
      </pc:sldChg>
      <pc:sldChg chg="delSp modSp add mod ord">
        <pc:chgData name="Jadiya, Akshay" userId="bc63a1ac-1ebf-433c-ad35-c090dcc0dcde" providerId="ADAL" clId="{8DCED152-C994-4E0D-95EB-0FBCF4DE3354}" dt="2022-02-24T19:49:28.085" v="653"/>
        <pc:sldMkLst>
          <pc:docMk/>
          <pc:sldMk cId="4285860189" sldId="263"/>
        </pc:sldMkLst>
        <pc:spChg chg="mod">
          <ac:chgData name="Jadiya, Akshay" userId="bc63a1ac-1ebf-433c-ad35-c090dcc0dcde" providerId="ADAL" clId="{8DCED152-C994-4E0D-95EB-0FBCF4DE3354}" dt="2022-02-24T19:49:13.620" v="649" actId="1076"/>
          <ac:spMkLst>
            <pc:docMk/>
            <pc:sldMk cId="4285860189" sldId="263"/>
            <ac:spMk id="9" creationId="{D2497351-9086-4725-ACDA-C5F3CFECFB8A}"/>
          </ac:spMkLst>
        </pc:spChg>
        <pc:spChg chg="mod">
          <ac:chgData name="Jadiya, Akshay" userId="bc63a1ac-1ebf-433c-ad35-c090dcc0dcde" providerId="ADAL" clId="{8DCED152-C994-4E0D-95EB-0FBCF4DE3354}" dt="2022-02-24T19:49:03.402" v="648" actId="1035"/>
          <ac:spMkLst>
            <pc:docMk/>
            <pc:sldMk cId="4285860189" sldId="263"/>
            <ac:spMk id="10" creationId="{BB4319A5-463A-4302-A7B0-3F51AC6808C9}"/>
          </ac:spMkLst>
        </pc:spChg>
        <pc:spChg chg="del">
          <ac:chgData name="Jadiya, Akshay" userId="bc63a1ac-1ebf-433c-ad35-c090dcc0dcde" providerId="ADAL" clId="{8DCED152-C994-4E0D-95EB-0FBCF4DE3354}" dt="2022-02-24T19:48:23.327" v="629" actId="478"/>
          <ac:spMkLst>
            <pc:docMk/>
            <pc:sldMk cId="4285860189" sldId="263"/>
            <ac:spMk id="11" creationId="{E92D0179-5BEF-4D56-94B0-EE8393B19F0D}"/>
          </ac:spMkLst>
        </pc:spChg>
        <pc:spChg chg="mod">
          <ac:chgData name="Jadiya, Akshay" userId="bc63a1ac-1ebf-433c-ad35-c090dcc0dcde" providerId="ADAL" clId="{8DCED152-C994-4E0D-95EB-0FBCF4DE3354}" dt="2022-02-24T19:49:03.402" v="648" actId="1035"/>
          <ac:spMkLst>
            <pc:docMk/>
            <pc:sldMk cId="4285860189" sldId="263"/>
            <ac:spMk id="12" creationId="{8A423198-D3F9-4A00-A921-75D2D5763887}"/>
          </ac:spMkLst>
        </pc:spChg>
        <pc:spChg chg="mod">
          <ac:chgData name="Jadiya, Akshay" userId="bc63a1ac-1ebf-433c-ad35-c090dcc0dcde" providerId="ADAL" clId="{8DCED152-C994-4E0D-95EB-0FBCF4DE3354}" dt="2022-02-24T19:49:17.070" v="650" actId="1076"/>
          <ac:spMkLst>
            <pc:docMk/>
            <pc:sldMk cId="4285860189" sldId="263"/>
            <ac:spMk id="13" creationId="{72B45650-382B-4CB2-AAF1-558C73F911E9}"/>
          </ac:spMkLst>
        </pc:spChg>
        <pc:spChg chg="mod">
          <ac:chgData name="Jadiya, Akshay" userId="bc63a1ac-1ebf-433c-ad35-c090dcc0dcde" providerId="ADAL" clId="{8DCED152-C994-4E0D-95EB-0FBCF4DE3354}" dt="2022-02-24T19:49:03.402" v="648" actId="1035"/>
          <ac:spMkLst>
            <pc:docMk/>
            <pc:sldMk cId="4285860189" sldId="263"/>
            <ac:spMk id="14" creationId="{E5C85157-D72E-4C2E-A9B5-D18D8EE45F8E}"/>
          </ac:spMkLst>
        </pc:spChg>
        <pc:spChg chg="mod">
          <ac:chgData name="Jadiya, Akshay" userId="bc63a1ac-1ebf-433c-ad35-c090dcc0dcde" providerId="ADAL" clId="{8DCED152-C994-4E0D-95EB-0FBCF4DE3354}" dt="2022-02-24T19:49:20.558" v="651" actId="1076"/>
          <ac:spMkLst>
            <pc:docMk/>
            <pc:sldMk cId="4285860189" sldId="263"/>
            <ac:spMk id="15" creationId="{B5F5A553-EE41-462C-AFA4-00D94F19323E}"/>
          </ac:spMkLst>
        </pc:spChg>
        <pc:spChg chg="del">
          <ac:chgData name="Jadiya, Akshay" userId="bc63a1ac-1ebf-433c-ad35-c090dcc0dcde" providerId="ADAL" clId="{8DCED152-C994-4E0D-95EB-0FBCF4DE3354}" dt="2022-02-24T19:48:23.327" v="629" actId="478"/>
          <ac:spMkLst>
            <pc:docMk/>
            <pc:sldMk cId="4285860189" sldId="263"/>
            <ac:spMk id="16" creationId="{D6FBD946-C957-4182-8D03-D7740FB67254}"/>
          </ac:spMkLst>
        </pc:spChg>
        <pc:spChg chg="del">
          <ac:chgData name="Jadiya, Akshay" userId="bc63a1ac-1ebf-433c-ad35-c090dcc0dcde" providerId="ADAL" clId="{8DCED152-C994-4E0D-95EB-0FBCF4DE3354}" dt="2022-02-24T19:48:23.327" v="629" actId="478"/>
          <ac:spMkLst>
            <pc:docMk/>
            <pc:sldMk cId="4285860189" sldId="263"/>
            <ac:spMk id="17" creationId="{6A96193A-F93F-4E78-9C9F-B91864EDB58C}"/>
          </ac:spMkLst>
        </pc:spChg>
      </pc:sldChg>
    </pc:docChg>
  </pc:docChgLst>
  <pc:docChgLst>
    <pc:chgData name="Singh, Yashwant" userId="df7470e0-f6fc-43a9-942f-13f4423b2fb9" providerId="ADAL" clId="{A9BB9195-BC6E-EC49-91AD-B327779DB33A}"/>
    <pc:docChg chg="undo redo custSel addSld delSld modSld sldOrd">
      <pc:chgData name="Singh, Yashwant" userId="df7470e0-f6fc-43a9-942f-13f4423b2fb9" providerId="ADAL" clId="{A9BB9195-BC6E-EC49-91AD-B327779DB33A}" dt="2022-04-26T00:42:50.025" v="2441" actId="478"/>
      <pc:docMkLst>
        <pc:docMk/>
      </pc:docMkLst>
      <pc:sldChg chg="addSp modSp mod">
        <pc:chgData name="Singh, Yashwant" userId="df7470e0-f6fc-43a9-942f-13f4423b2fb9" providerId="ADAL" clId="{A9BB9195-BC6E-EC49-91AD-B327779DB33A}" dt="2022-04-25T23:50:33.363" v="2287" actId="20577"/>
        <pc:sldMkLst>
          <pc:docMk/>
          <pc:sldMk cId="2694017126" sldId="257"/>
        </pc:sldMkLst>
        <pc:spChg chg="add mod">
          <ac:chgData name="Singh, Yashwant" userId="df7470e0-f6fc-43a9-942f-13f4423b2fb9" providerId="ADAL" clId="{A9BB9195-BC6E-EC49-91AD-B327779DB33A}" dt="2022-02-24T19:44:22.281" v="650" actId="21"/>
          <ac:spMkLst>
            <pc:docMk/>
            <pc:sldMk cId="2694017126" sldId="257"/>
            <ac:spMk id="2" creationId="{495576E3-CDEE-1E4A-ABDF-67B0CB7B6FBB}"/>
          </ac:spMkLst>
        </pc:spChg>
        <pc:spChg chg="add mod">
          <ac:chgData name="Singh, Yashwant" userId="df7470e0-f6fc-43a9-942f-13f4423b2fb9" providerId="ADAL" clId="{A9BB9195-BC6E-EC49-91AD-B327779DB33A}" dt="2022-04-25T23:50:33.363" v="2287" actId="20577"/>
          <ac:spMkLst>
            <pc:docMk/>
            <pc:sldMk cId="2694017126" sldId="257"/>
            <ac:spMk id="4" creationId="{E2ADC883-D1FB-CC48-94B0-2DB1A697EF37}"/>
          </ac:spMkLst>
        </pc:spChg>
        <pc:spChg chg="add mod">
          <ac:chgData name="Singh, Yashwant" userId="df7470e0-f6fc-43a9-942f-13f4423b2fb9" providerId="ADAL" clId="{A9BB9195-BC6E-EC49-91AD-B327779DB33A}" dt="2022-02-24T19:47:44.087" v="1013" actId="20577"/>
          <ac:spMkLst>
            <pc:docMk/>
            <pc:sldMk cId="2694017126" sldId="257"/>
            <ac:spMk id="7" creationId="{E958B03D-5DB6-D44B-9945-83234408A6FB}"/>
          </ac:spMkLst>
        </pc:spChg>
      </pc:sldChg>
      <pc:sldChg chg="addSp modSp mod">
        <pc:chgData name="Singh, Yashwant" userId="df7470e0-f6fc-43a9-942f-13f4423b2fb9" providerId="ADAL" clId="{A9BB9195-BC6E-EC49-91AD-B327779DB33A}" dt="2022-04-26T00:05:04.998" v="2300" actId="1076"/>
        <pc:sldMkLst>
          <pc:docMk/>
          <pc:sldMk cId="2068943708" sldId="259"/>
        </pc:sldMkLst>
        <pc:spChg chg="add mod">
          <ac:chgData name="Singh, Yashwant" userId="df7470e0-f6fc-43a9-942f-13f4423b2fb9" providerId="ADAL" clId="{A9BB9195-BC6E-EC49-91AD-B327779DB33A}" dt="2022-04-26T00:05:04.998" v="2300" actId="1076"/>
          <ac:spMkLst>
            <pc:docMk/>
            <pc:sldMk cId="2068943708" sldId="259"/>
            <ac:spMk id="2" creationId="{6C9CC0CE-50E5-C24D-A37D-D8592F412BF3}"/>
          </ac:spMkLst>
        </pc:spChg>
        <pc:spChg chg="mod">
          <ac:chgData name="Singh, Yashwant" userId="df7470e0-f6fc-43a9-942f-13f4423b2fb9" providerId="ADAL" clId="{A9BB9195-BC6E-EC49-91AD-B327779DB33A}" dt="2022-04-23T23:32:44.808" v="1980" actId="20577"/>
          <ac:spMkLst>
            <pc:docMk/>
            <pc:sldMk cId="2068943708" sldId="259"/>
            <ac:spMk id="5" creationId="{8D5A5D64-E15B-4CD6-B3A3-AFD837980FA8}"/>
          </ac:spMkLst>
        </pc:spChg>
        <pc:picChg chg="add mod">
          <ac:chgData name="Singh, Yashwant" userId="df7470e0-f6fc-43a9-942f-13f4423b2fb9" providerId="ADAL" clId="{A9BB9195-BC6E-EC49-91AD-B327779DB33A}" dt="2022-04-26T00:04:59.066" v="2299" actId="1076"/>
          <ac:picMkLst>
            <pc:docMk/>
            <pc:sldMk cId="2068943708" sldId="259"/>
            <ac:picMk id="6" creationId="{27392CFA-CC6D-5FB4-970E-4EC297DE2D5C}"/>
          </ac:picMkLst>
        </pc:picChg>
      </pc:sldChg>
      <pc:sldChg chg="new">
        <pc:chgData name="Singh, Yashwant" userId="df7470e0-f6fc-43a9-942f-13f4423b2fb9" providerId="ADAL" clId="{A9BB9195-BC6E-EC49-91AD-B327779DB33A}" dt="2022-04-23T23:28:42.923" v="1752" actId="680"/>
        <pc:sldMkLst>
          <pc:docMk/>
          <pc:sldMk cId="3182830257" sldId="264"/>
        </pc:sldMkLst>
      </pc:sldChg>
      <pc:sldChg chg="addSp delSp modSp add mod ord">
        <pc:chgData name="Singh, Yashwant" userId="df7470e0-f6fc-43a9-942f-13f4423b2fb9" providerId="ADAL" clId="{A9BB9195-BC6E-EC49-91AD-B327779DB33A}" dt="2022-04-25T23:37:34.695" v="2137" actId="1076"/>
        <pc:sldMkLst>
          <pc:docMk/>
          <pc:sldMk cId="2649616527" sldId="265"/>
        </pc:sldMkLst>
        <pc:spChg chg="mod">
          <ac:chgData name="Singh, Yashwant" userId="df7470e0-f6fc-43a9-942f-13f4423b2fb9" providerId="ADAL" clId="{A9BB9195-BC6E-EC49-91AD-B327779DB33A}" dt="2022-04-23T23:31:37.427" v="1957" actId="20577"/>
          <ac:spMkLst>
            <pc:docMk/>
            <pc:sldMk cId="2649616527" sldId="265"/>
            <ac:spMk id="2" creationId="{6C9CC0CE-50E5-C24D-A37D-D8592F412BF3}"/>
          </ac:spMkLst>
        </pc:spChg>
        <pc:spChg chg="mod">
          <ac:chgData name="Singh, Yashwant" userId="df7470e0-f6fc-43a9-942f-13f4423b2fb9" providerId="ADAL" clId="{A9BB9195-BC6E-EC49-91AD-B327779DB33A}" dt="2022-04-25T23:37:34.695" v="2137" actId="1076"/>
          <ac:spMkLst>
            <pc:docMk/>
            <pc:sldMk cId="2649616527" sldId="265"/>
            <ac:spMk id="3" creationId="{5A84EE76-880F-43CA-96B7-D005BBE21121}"/>
          </ac:spMkLst>
        </pc:spChg>
        <pc:spChg chg="add del mod">
          <ac:chgData name="Singh, Yashwant" userId="df7470e0-f6fc-43a9-942f-13f4423b2fb9" providerId="ADAL" clId="{A9BB9195-BC6E-EC49-91AD-B327779DB33A}" dt="2022-04-23T23:29:54.089" v="1787" actId="20577"/>
          <ac:spMkLst>
            <pc:docMk/>
            <pc:sldMk cId="2649616527" sldId="265"/>
            <ac:spMk id="5" creationId="{8D5A5D64-E15B-4CD6-B3A3-AFD837980FA8}"/>
          </ac:spMkLst>
        </pc:spChg>
      </pc:sldChg>
      <pc:sldChg chg="addSp delSp modSp add mod">
        <pc:chgData name="Singh, Yashwant" userId="df7470e0-f6fc-43a9-942f-13f4423b2fb9" providerId="ADAL" clId="{A9BB9195-BC6E-EC49-91AD-B327779DB33A}" dt="2022-04-25T23:44:37.764" v="2252" actId="20577"/>
        <pc:sldMkLst>
          <pc:docMk/>
          <pc:sldMk cId="382210374" sldId="266"/>
        </pc:sldMkLst>
        <pc:spChg chg="mod">
          <ac:chgData name="Singh, Yashwant" userId="df7470e0-f6fc-43a9-942f-13f4423b2fb9" providerId="ADAL" clId="{A9BB9195-BC6E-EC49-91AD-B327779DB33A}" dt="2022-04-25T23:44:37.764" v="2252" actId="20577"/>
          <ac:spMkLst>
            <pc:docMk/>
            <pc:sldMk cId="382210374" sldId="266"/>
            <ac:spMk id="2" creationId="{6C9CC0CE-50E5-C24D-A37D-D8592F412BF3}"/>
          </ac:spMkLst>
        </pc:spChg>
        <pc:spChg chg="mod">
          <ac:chgData name="Singh, Yashwant" userId="df7470e0-f6fc-43a9-942f-13f4423b2fb9" providerId="ADAL" clId="{A9BB9195-BC6E-EC49-91AD-B327779DB33A}" dt="2022-04-23T23:40:28.882" v="2030" actId="20577"/>
          <ac:spMkLst>
            <pc:docMk/>
            <pc:sldMk cId="382210374" sldId="266"/>
            <ac:spMk id="5" creationId="{8D5A5D64-E15B-4CD6-B3A3-AFD837980FA8}"/>
          </ac:spMkLst>
        </pc:spChg>
        <pc:picChg chg="del">
          <ac:chgData name="Singh, Yashwant" userId="df7470e0-f6fc-43a9-942f-13f4423b2fb9" providerId="ADAL" clId="{A9BB9195-BC6E-EC49-91AD-B327779DB33A}" dt="2022-04-23T23:40:50.488" v="2031" actId="478"/>
          <ac:picMkLst>
            <pc:docMk/>
            <pc:sldMk cId="382210374" sldId="266"/>
            <ac:picMk id="6" creationId="{27392CFA-CC6D-5FB4-970E-4EC297DE2D5C}"/>
          </ac:picMkLst>
        </pc:picChg>
        <pc:picChg chg="add mod">
          <ac:chgData name="Singh, Yashwant" userId="df7470e0-f6fc-43a9-942f-13f4423b2fb9" providerId="ADAL" clId="{A9BB9195-BC6E-EC49-91AD-B327779DB33A}" dt="2022-04-23T23:40:52.875" v="2033" actId="1076"/>
          <ac:picMkLst>
            <pc:docMk/>
            <pc:sldMk cId="382210374" sldId="266"/>
            <ac:picMk id="7" creationId="{8F41D0AE-5710-AB23-AD7D-328621C99244}"/>
          </ac:picMkLst>
        </pc:picChg>
      </pc:sldChg>
      <pc:sldChg chg="new del">
        <pc:chgData name="Singh, Yashwant" userId="df7470e0-f6fc-43a9-942f-13f4423b2fb9" providerId="ADAL" clId="{A9BB9195-BC6E-EC49-91AD-B327779DB33A}" dt="2022-04-23T23:40:19.890" v="2022" actId="2696"/>
        <pc:sldMkLst>
          <pc:docMk/>
          <pc:sldMk cId="2006673797" sldId="266"/>
        </pc:sldMkLst>
      </pc:sldChg>
      <pc:sldChg chg="delSp modSp add del mod">
        <pc:chgData name="Singh, Yashwant" userId="df7470e0-f6fc-43a9-942f-13f4423b2fb9" providerId="ADAL" clId="{A9BB9195-BC6E-EC49-91AD-B327779DB33A}" dt="2022-04-26T00:31:22.911" v="2396" actId="2696"/>
        <pc:sldMkLst>
          <pc:docMk/>
          <pc:sldMk cId="3898387905" sldId="267"/>
        </pc:sldMkLst>
        <pc:spChg chg="del mod">
          <ac:chgData name="Singh, Yashwant" userId="df7470e0-f6fc-43a9-942f-13f4423b2fb9" providerId="ADAL" clId="{A9BB9195-BC6E-EC49-91AD-B327779DB33A}" dt="2022-04-26T00:03:37.572" v="2291"/>
          <ac:spMkLst>
            <pc:docMk/>
            <pc:sldMk cId="3898387905" sldId="267"/>
            <ac:spMk id="2" creationId="{6C9CC0CE-50E5-C24D-A37D-D8592F412BF3}"/>
          </ac:spMkLst>
        </pc:spChg>
        <pc:spChg chg="mod">
          <ac:chgData name="Singh, Yashwant" userId="df7470e0-f6fc-43a9-942f-13f4423b2fb9" providerId="ADAL" clId="{A9BB9195-BC6E-EC49-91AD-B327779DB33A}" dt="2022-04-25T23:46:32.605" v="2277" actId="20577"/>
          <ac:spMkLst>
            <pc:docMk/>
            <pc:sldMk cId="3898387905" sldId="267"/>
            <ac:spMk id="5" creationId="{8D5A5D64-E15B-4CD6-B3A3-AFD837980FA8}"/>
          </ac:spMkLst>
        </pc:spChg>
        <pc:picChg chg="del">
          <ac:chgData name="Singh, Yashwant" userId="df7470e0-f6fc-43a9-942f-13f4423b2fb9" providerId="ADAL" clId="{A9BB9195-BC6E-EC49-91AD-B327779DB33A}" dt="2022-04-26T00:03:36.082" v="2289" actId="478"/>
          <ac:picMkLst>
            <pc:docMk/>
            <pc:sldMk cId="3898387905" sldId="267"/>
            <ac:picMk id="7" creationId="{8F41D0AE-5710-AB23-AD7D-328621C99244}"/>
          </ac:picMkLst>
        </pc:picChg>
      </pc:sldChg>
      <pc:sldChg chg="modSp mod">
        <pc:chgData name="Singh, Yashwant" userId="df7470e0-f6fc-43a9-942f-13f4423b2fb9" providerId="ADAL" clId="{A9BB9195-BC6E-EC49-91AD-B327779DB33A}" dt="2022-04-26T00:26:59.730" v="2366" actId="1076"/>
        <pc:sldMkLst>
          <pc:docMk/>
          <pc:sldMk cId="2340171034" sldId="268"/>
        </pc:sldMkLst>
        <pc:spChg chg="mod">
          <ac:chgData name="Singh, Yashwant" userId="df7470e0-f6fc-43a9-942f-13f4423b2fb9" providerId="ADAL" clId="{A9BB9195-BC6E-EC49-91AD-B327779DB33A}" dt="2022-04-26T00:26:59.730" v="2366" actId="1076"/>
          <ac:spMkLst>
            <pc:docMk/>
            <pc:sldMk cId="2340171034" sldId="268"/>
            <ac:spMk id="16" creationId="{C426E809-0E22-419F-AEF1-29B0EE6CAD02}"/>
          </ac:spMkLst>
        </pc:spChg>
      </pc:sldChg>
      <pc:sldChg chg="addSp delSp modSp add mod">
        <pc:chgData name="Singh, Yashwant" userId="df7470e0-f6fc-43a9-942f-13f4423b2fb9" providerId="ADAL" clId="{A9BB9195-BC6E-EC49-91AD-B327779DB33A}" dt="2022-04-26T00:32:46.254" v="2409" actId="1076"/>
        <pc:sldMkLst>
          <pc:docMk/>
          <pc:sldMk cId="443178772" sldId="269"/>
        </pc:sldMkLst>
        <pc:spChg chg="add del mod">
          <ac:chgData name="Singh, Yashwant" userId="df7470e0-f6fc-43a9-942f-13f4423b2fb9" providerId="ADAL" clId="{A9BB9195-BC6E-EC49-91AD-B327779DB33A}" dt="2022-04-26T00:28:38.895" v="2380"/>
          <ac:spMkLst>
            <pc:docMk/>
            <pc:sldMk cId="443178772" sldId="269"/>
            <ac:spMk id="12" creationId="{C2FABD50-68D9-F1D8-9653-5B43662E69CF}"/>
          </ac:spMkLst>
        </pc:spChg>
        <pc:spChg chg="mod">
          <ac:chgData name="Singh, Yashwant" userId="df7470e0-f6fc-43a9-942f-13f4423b2fb9" providerId="ADAL" clId="{A9BB9195-BC6E-EC49-91AD-B327779DB33A}" dt="2022-04-26T00:21:42.265" v="2314" actId="20577"/>
          <ac:spMkLst>
            <pc:docMk/>
            <pc:sldMk cId="443178772" sldId="269"/>
            <ac:spMk id="14" creationId="{2C418A91-9EAB-47EA-9D88-2C79F0C81EEA}"/>
          </ac:spMkLst>
        </pc:spChg>
        <pc:spChg chg="mod">
          <ac:chgData name="Singh, Yashwant" userId="df7470e0-f6fc-43a9-942f-13f4423b2fb9" providerId="ADAL" clId="{A9BB9195-BC6E-EC49-91AD-B327779DB33A}" dt="2022-04-26T00:21:48.409" v="2335" actId="20577"/>
          <ac:spMkLst>
            <pc:docMk/>
            <pc:sldMk cId="443178772" sldId="269"/>
            <ac:spMk id="15" creationId="{96431DF0-C4D1-47F5-B142-1057C9271337}"/>
          </ac:spMkLst>
        </pc:spChg>
        <pc:spChg chg="add mod">
          <ac:chgData name="Singh, Yashwant" userId="df7470e0-f6fc-43a9-942f-13f4423b2fb9" providerId="ADAL" clId="{A9BB9195-BC6E-EC49-91AD-B327779DB33A}" dt="2022-04-26T00:30:09.139" v="2392" actId="14100"/>
          <ac:spMkLst>
            <pc:docMk/>
            <pc:sldMk cId="443178772" sldId="269"/>
            <ac:spMk id="17" creationId="{835939A9-A613-9867-85A7-7D2C6E6E7F91}"/>
          </ac:spMkLst>
        </pc:spChg>
        <pc:spChg chg="add del mod">
          <ac:chgData name="Singh, Yashwant" userId="df7470e0-f6fc-43a9-942f-13f4423b2fb9" providerId="ADAL" clId="{A9BB9195-BC6E-EC49-91AD-B327779DB33A}" dt="2022-04-26T00:28:31.351" v="2375"/>
          <ac:spMkLst>
            <pc:docMk/>
            <pc:sldMk cId="443178772" sldId="269"/>
            <ac:spMk id="18" creationId="{8FE0724D-3432-17B9-B783-E7FD1CF01B66}"/>
          </ac:spMkLst>
        </pc:spChg>
        <pc:spChg chg="add del mod">
          <ac:chgData name="Singh, Yashwant" userId="df7470e0-f6fc-43a9-942f-13f4423b2fb9" providerId="ADAL" clId="{A9BB9195-BC6E-EC49-91AD-B327779DB33A}" dt="2022-04-26T00:28:36.658" v="2378"/>
          <ac:spMkLst>
            <pc:docMk/>
            <pc:sldMk cId="443178772" sldId="269"/>
            <ac:spMk id="19" creationId="{B3B09A84-F566-6996-2FD5-8A1F4265CC42}"/>
          </ac:spMkLst>
        </pc:spChg>
        <pc:spChg chg="add mod">
          <ac:chgData name="Singh, Yashwant" userId="df7470e0-f6fc-43a9-942f-13f4423b2fb9" providerId="ADAL" clId="{A9BB9195-BC6E-EC49-91AD-B327779DB33A}" dt="2022-04-26T00:29:04.707" v="2382" actId="1076"/>
          <ac:spMkLst>
            <pc:docMk/>
            <pc:sldMk cId="443178772" sldId="269"/>
            <ac:spMk id="20" creationId="{D3F640BA-7059-7E95-E6AA-89DE7907340F}"/>
          </ac:spMkLst>
        </pc:spChg>
        <pc:picChg chg="add mod">
          <ac:chgData name="Singh, Yashwant" userId="df7470e0-f6fc-43a9-942f-13f4423b2fb9" providerId="ADAL" clId="{A9BB9195-BC6E-EC49-91AD-B327779DB33A}" dt="2022-04-26T00:32:39.036" v="2407" actId="1076"/>
          <ac:picMkLst>
            <pc:docMk/>
            <pc:sldMk cId="443178772" sldId="269"/>
            <ac:picMk id="6" creationId="{EF0EB1B2-65F2-2359-B713-C8935D4E3EF0}"/>
          </ac:picMkLst>
        </pc:picChg>
        <pc:picChg chg="del">
          <ac:chgData name="Singh, Yashwant" userId="df7470e0-f6fc-43a9-942f-13f4423b2fb9" providerId="ADAL" clId="{A9BB9195-BC6E-EC49-91AD-B327779DB33A}" dt="2022-04-26T00:24:27.457" v="2336" actId="478"/>
          <ac:picMkLst>
            <pc:docMk/>
            <pc:sldMk cId="443178772" sldId="269"/>
            <ac:picMk id="9" creationId="{B1C2E67E-68AC-4D75-8607-A11C07EB9B76}"/>
          </ac:picMkLst>
        </pc:picChg>
        <pc:picChg chg="add mod">
          <ac:chgData name="Singh, Yashwant" userId="df7470e0-f6fc-43a9-942f-13f4423b2fb9" providerId="ADAL" clId="{A9BB9195-BC6E-EC49-91AD-B327779DB33A}" dt="2022-04-26T00:32:46.254" v="2409" actId="1076"/>
          <ac:picMkLst>
            <pc:docMk/>
            <pc:sldMk cId="443178772" sldId="269"/>
            <ac:picMk id="10" creationId="{9140DDE2-7E8F-7CB3-B14F-99A56880BBCC}"/>
          </ac:picMkLst>
        </pc:picChg>
        <pc:picChg chg="del">
          <ac:chgData name="Singh, Yashwant" userId="df7470e0-f6fc-43a9-942f-13f4423b2fb9" providerId="ADAL" clId="{A9BB9195-BC6E-EC49-91AD-B327779DB33A}" dt="2022-04-26T00:24:48.692" v="2345" actId="478"/>
          <ac:picMkLst>
            <pc:docMk/>
            <pc:sldMk cId="443178772" sldId="269"/>
            <ac:picMk id="11" creationId="{4C90FF8A-8653-462C-80A8-9214236A4137}"/>
          </ac:picMkLst>
        </pc:picChg>
        <pc:picChg chg="add del mod">
          <ac:chgData name="Singh, Yashwant" userId="df7470e0-f6fc-43a9-942f-13f4423b2fb9" providerId="ADAL" clId="{A9BB9195-BC6E-EC49-91AD-B327779DB33A}" dt="2022-04-26T00:26:53.978" v="2365"/>
          <ac:picMkLst>
            <pc:docMk/>
            <pc:sldMk cId="443178772" sldId="269"/>
            <ac:picMk id="16" creationId="{041A1F80-FD70-3306-361D-4EC691CD44AE}"/>
          </ac:picMkLst>
        </pc:picChg>
      </pc:sldChg>
      <pc:sldChg chg="add del">
        <pc:chgData name="Singh, Yashwant" userId="df7470e0-f6fc-43a9-942f-13f4423b2fb9" providerId="ADAL" clId="{A9BB9195-BC6E-EC49-91AD-B327779DB33A}" dt="2022-04-26T00:42:07.187" v="2431" actId="2696"/>
        <pc:sldMkLst>
          <pc:docMk/>
          <pc:sldMk cId="1582487331" sldId="270"/>
        </pc:sldMkLst>
      </pc:sldChg>
      <pc:sldChg chg="addSp delSp modSp mod ord">
        <pc:chgData name="Singh, Yashwant" userId="df7470e0-f6fc-43a9-942f-13f4423b2fb9" providerId="ADAL" clId="{A9BB9195-BC6E-EC49-91AD-B327779DB33A}" dt="2022-04-26T00:42:50.025" v="2441" actId="478"/>
        <pc:sldMkLst>
          <pc:docMk/>
          <pc:sldMk cId="4267356094" sldId="271"/>
        </pc:sldMkLst>
        <pc:spChg chg="mod">
          <ac:chgData name="Singh, Yashwant" userId="df7470e0-f6fc-43a9-942f-13f4423b2fb9" providerId="ADAL" clId="{A9BB9195-BC6E-EC49-91AD-B327779DB33A}" dt="2022-04-26T00:40:20.746" v="2424" actId="1076"/>
          <ac:spMkLst>
            <pc:docMk/>
            <pc:sldMk cId="4267356094" sldId="271"/>
            <ac:spMk id="5" creationId="{35AA5155-6FFA-4081-B8E5-4F5ABEF93E09}"/>
          </ac:spMkLst>
        </pc:spChg>
        <pc:spChg chg="del mod">
          <ac:chgData name="Singh, Yashwant" userId="df7470e0-f6fc-43a9-942f-13f4423b2fb9" providerId="ADAL" clId="{A9BB9195-BC6E-EC49-91AD-B327779DB33A}" dt="2022-04-26T00:42:35.300" v="2435" actId="478"/>
          <ac:spMkLst>
            <pc:docMk/>
            <pc:sldMk cId="4267356094" sldId="271"/>
            <ac:spMk id="6" creationId="{7D94C48B-6BFC-4F50-8BDF-CDDA072D1FD9}"/>
          </ac:spMkLst>
        </pc:spChg>
        <pc:spChg chg="mod">
          <ac:chgData name="Singh, Yashwant" userId="df7470e0-f6fc-43a9-942f-13f4423b2fb9" providerId="ADAL" clId="{A9BB9195-BC6E-EC49-91AD-B327779DB33A}" dt="2022-04-26T00:39:52.247" v="2421" actId="1076"/>
          <ac:spMkLst>
            <pc:docMk/>
            <pc:sldMk cId="4267356094" sldId="271"/>
            <ac:spMk id="9" creationId="{CFC47041-1A08-425E-8EC6-A12B9F6BE47C}"/>
          </ac:spMkLst>
        </pc:spChg>
        <pc:spChg chg="mod">
          <ac:chgData name="Singh, Yashwant" userId="df7470e0-f6fc-43a9-942f-13f4423b2fb9" providerId="ADAL" clId="{A9BB9195-BC6E-EC49-91AD-B327779DB33A}" dt="2022-04-26T00:39:58.579" v="2422" actId="1076"/>
          <ac:spMkLst>
            <pc:docMk/>
            <pc:sldMk cId="4267356094" sldId="271"/>
            <ac:spMk id="11" creationId="{543E50F9-CBFE-44CB-A6AA-DED40AA47D71}"/>
          </ac:spMkLst>
        </pc:spChg>
        <pc:spChg chg="mod">
          <ac:chgData name="Singh, Yashwant" userId="df7470e0-f6fc-43a9-942f-13f4423b2fb9" providerId="ADAL" clId="{A9BB9195-BC6E-EC49-91AD-B327779DB33A}" dt="2022-04-26T00:41:14.846" v="2428" actId="1076"/>
          <ac:spMkLst>
            <pc:docMk/>
            <pc:sldMk cId="4267356094" sldId="271"/>
            <ac:spMk id="12" creationId="{482DE61D-744F-4465-8F9C-D881D64572BF}"/>
          </ac:spMkLst>
        </pc:spChg>
        <pc:spChg chg="mod">
          <ac:chgData name="Singh, Yashwant" userId="df7470e0-f6fc-43a9-942f-13f4423b2fb9" providerId="ADAL" clId="{A9BB9195-BC6E-EC49-91AD-B327779DB33A}" dt="2022-04-26T00:40:31.945" v="2425" actId="1076"/>
          <ac:spMkLst>
            <pc:docMk/>
            <pc:sldMk cId="4267356094" sldId="271"/>
            <ac:spMk id="16" creationId="{27E84608-8A0A-434D-B0C4-5C0A1385244B}"/>
          </ac:spMkLst>
        </pc:spChg>
        <pc:spChg chg="add del mod">
          <ac:chgData name="Singh, Yashwant" userId="df7470e0-f6fc-43a9-942f-13f4423b2fb9" providerId="ADAL" clId="{A9BB9195-BC6E-EC49-91AD-B327779DB33A}" dt="2022-04-26T00:42:50.025" v="2441" actId="478"/>
          <ac:spMkLst>
            <pc:docMk/>
            <pc:sldMk cId="4267356094" sldId="271"/>
            <ac:spMk id="23" creationId="{6F20FF45-26D7-55EB-91A7-4F735EF983EE}"/>
          </ac:spMkLst>
        </pc:spChg>
        <pc:spChg chg="add mod">
          <ac:chgData name="Singh, Yashwant" userId="df7470e0-f6fc-43a9-942f-13f4423b2fb9" providerId="ADAL" clId="{A9BB9195-BC6E-EC49-91AD-B327779DB33A}" dt="2022-04-26T00:42:46.863" v="2440" actId="1076"/>
          <ac:spMkLst>
            <pc:docMk/>
            <pc:sldMk cId="4267356094" sldId="271"/>
            <ac:spMk id="24" creationId="{92331CC9-FD42-9DB8-F2BB-F281D07F87D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Mea</a:t>
            </a:r>
            <a:r>
              <a:rPr lang="en-US" baseline="0" dirty="0"/>
              <a:t>n Accuracy 10-fold Cross-Validation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Mean</c:v>
                </c:pt>
              </c:strCache>
            </c:strRef>
          </c:tx>
          <c:spPr>
            <a:solidFill>
              <a:srgbClr val="2B6A6C"/>
            </a:solidFill>
            <a:ln>
              <a:noFill/>
            </a:ln>
            <a:effectLst/>
          </c:spPr>
          <c:invertIfNegative val="0"/>
          <c:cat>
            <c:strRef>
              <c:f>Sheet1!$A$2:$A$6</c:f>
              <c:strCache>
                <c:ptCount val="5"/>
                <c:pt idx="0">
                  <c:v>Naive Bayes</c:v>
                </c:pt>
                <c:pt idx="1">
                  <c:v>SMV</c:v>
                </c:pt>
                <c:pt idx="2">
                  <c:v>Logistic Regression</c:v>
                </c:pt>
                <c:pt idx="3">
                  <c:v>Random Forest</c:v>
                </c:pt>
                <c:pt idx="4">
                  <c:v>Gradient Boosting</c:v>
                </c:pt>
              </c:strCache>
            </c:strRef>
          </c:cat>
          <c:val>
            <c:numRef>
              <c:f>Sheet1!$B$2:$B$6</c:f>
              <c:numCache>
                <c:formatCode>General</c:formatCode>
                <c:ptCount val="5"/>
                <c:pt idx="0">
                  <c:v>0.70089999999999997</c:v>
                </c:pt>
                <c:pt idx="1">
                  <c:v>0.69089999999999996</c:v>
                </c:pt>
                <c:pt idx="2">
                  <c:v>0.69079999999999997</c:v>
                </c:pt>
                <c:pt idx="3">
                  <c:v>0.67079999999999995</c:v>
                </c:pt>
                <c:pt idx="4">
                  <c:v>0.66469999999999996</c:v>
                </c:pt>
              </c:numCache>
            </c:numRef>
          </c:val>
          <c:extLst>
            <c:ext xmlns:c16="http://schemas.microsoft.com/office/drawing/2014/chart" uri="{C3380CC4-5D6E-409C-BE32-E72D297353CC}">
              <c16:uniqueId val="{00000000-BA25-4B8B-9E80-45761D4E1F82}"/>
            </c:ext>
          </c:extLst>
        </c:ser>
        <c:dLbls>
          <c:showLegendKey val="0"/>
          <c:showVal val="0"/>
          <c:showCatName val="0"/>
          <c:showSerName val="0"/>
          <c:showPercent val="0"/>
          <c:showBubbleSize val="0"/>
        </c:dLbls>
        <c:gapWidth val="219"/>
        <c:overlap val="-27"/>
        <c:axId val="443862895"/>
        <c:axId val="443858735"/>
      </c:barChart>
      <c:catAx>
        <c:axId val="443862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3858735"/>
        <c:crosses val="autoZero"/>
        <c:auto val="1"/>
        <c:lblAlgn val="ctr"/>
        <c:lblOffset val="100"/>
        <c:noMultiLvlLbl val="0"/>
      </c:catAx>
      <c:valAx>
        <c:axId val="443858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3862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8C925-87F5-5546-BA4B-E9B415D37D36}"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2117A-EBFC-E74B-A945-07C7BD34DEB0}" type="slidenum">
              <a:rPr lang="en-US" smtClean="0"/>
              <a:t>‹#›</a:t>
            </a:fld>
            <a:endParaRPr lang="en-US"/>
          </a:p>
        </p:txBody>
      </p:sp>
    </p:spTree>
    <p:extLst>
      <p:ext uri="{BB962C8B-B14F-4D97-AF65-F5344CB8AC3E}">
        <p14:creationId xmlns:p14="http://schemas.microsoft.com/office/powerpoint/2010/main" val="37583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asketball-reference.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in this video, we will present our project for CS-7641 about Predicting the Probabilities of getting into the playoff in the NBA.</a:t>
            </a:r>
          </a:p>
        </p:txBody>
      </p:sp>
      <p:sp>
        <p:nvSpPr>
          <p:cNvPr id="4" name="Slide Number Placeholder 3"/>
          <p:cNvSpPr>
            <a:spLocks noGrp="1"/>
          </p:cNvSpPr>
          <p:nvPr>
            <p:ph type="sldNum" sz="quarter" idx="5"/>
          </p:nvPr>
        </p:nvSpPr>
        <p:spPr/>
        <p:txBody>
          <a:bodyPr/>
          <a:lstStyle/>
          <a:p>
            <a:fld id="{98D2117A-EBFC-E74B-A945-07C7BD34DEB0}" type="slidenum">
              <a:rPr lang="en-US" smtClean="0"/>
              <a:t>1</a:t>
            </a:fld>
            <a:endParaRPr lang="en-US"/>
          </a:p>
        </p:txBody>
      </p:sp>
    </p:spTree>
    <p:extLst>
      <p:ext uri="{BB962C8B-B14F-4D97-AF65-F5344CB8AC3E}">
        <p14:creationId xmlns:p14="http://schemas.microsoft.com/office/powerpoint/2010/main" val="226253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 eight different models to classify whether a team would make it to the playoffs or not:</a:t>
            </a:r>
          </a:p>
          <a:p>
            <a:r>
              <a:rPr lang="en-US" dirty="0"/>
              <a:t>Naive Bayes,</a:t>
            </a:r>
          </a:p>
          <a:p>
            <a:r>
              <a:rPr lang="en-US" dirty="0"/>
              <a:t>Logistic Regression</a:t>
            </a:r>
          </a:p>
          <a:p>
            <a:r>
              <a:rPr lang="en-US" dirty="0"/>
              <a:t>Random Forest</a:t>
            </a:r>
          </a:p>
          <a:p>
            <a:r>
              <a:rPr lang="en-US" dirty="0"/>
              <a:t>Gradient Boosting</a:t>
            </a:r>
          </a:p>
          <a:p>
            <a:r>
              <a:rPr lang="en-US" dirty="0"/>
              <a:t>Ada Boost</a:t>
            </a:r>
          </a:p>
          <a:p>
            <a:r>
              <a:rPr lang="en-US" dirty="0"/>
              <a:t>K-Neighbors</a:t>
            </a:r>
          </a:p>
          <a:p>
            <a:r>
              <a:rPr lang="en-US" dirty="0"/>
              <a:t>Support Vector Machine and</a:t>
            </a:r>
          </a:p>
          <a:p>
            <a:r>
              <a:rPr lang="en-US" dirty="0"/>
              <a:t>Decision Tree</a:t>
            </a:r>
          </a:p>
          <a:p>
            <a:endParaRPr lang="en-US" dirty="0"/>
          </a:p>
          <a:p>
            <a:r>
              <a:rPr lang="en-US" dirty="0"/>
              <a:t>We also collected their accuracy, Area Under the Curve, Recall, Precision, and F1 Score for all the models. To clarify the scenario, a True positive will be when the model predicts the team will make the playoffs and the team actually goes to the playoffs.</a:t>
            </a:r>
          </a:p>
          <a:p>
            <a:endParaRPr lang="en-US" dirty="0"/>
          </a:p>
          <a:p>
            <a:r>
              <a:rPr lang="en-US" dirty="0"/>
              <a:t>We are comparing and selecting the model based on accuracy because there is no class imbalance in the dataset and, hence, accuracy is a fair metric to compare the models. </a:t>
            </a:r>
          </a:p>
          <a:p>
            <a:endParaRPr lang="en-US" dirty="0"/>
          </a:p>
        </p:txBody>
      </p:sp>
      <p:sp>
        <p:nvSpPr>
          <p:cNvPr id="4" name="Slide Number Placeholder 3"/>
          <p:cNvSpPr>
            <a:spLocks noGrp="1"/>
          </p:cNvSpPr>
          <p:nvPr>
            <p:ph type="sldNum" sz="quarter" idx="5"/>
          </p:nvPr>
        </p:nvSpPr>
        <p:spPr/>
        <p:txBody>
          <a:bodyPr/>
          <a:lstStyle/>
          <a:p>
            <a:fld id="{98D2117A-EBFC-E74B-A945-07C7BD34DEB0}" type="slidenum">
              <a:rPr lang="en-US" smtClean="0"/>
              <a:t>11</a:t>
            </a:fld>
            <a:endParaRPr lang="en-US"/>
          </a:p>
        </p:txBody>
      </p:sp>
    </p:spTree>
    <p:extLst>
      <p:ext uri="{BB962C8B-B14F-4D97-AF65-F5344CB8AC3E}">
        <p14:creationId xmlns:p14="http://schemas.microsoft.com/office/powerpoint/2010/main" val="3658227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from the above table, Naive Bayes, Logistic Regression, Random Forest Classifier, and Gradient Boosting Classifier are top-performing models. Therefore we decided to use those four models and SVM to perform hyperparameter tuning.</a:t>
            </a:r>
          </a:p>
        </p:txBody>
      </p:sp>
      <p:sp>
        <p:nvSpPr>
          <p:cNvPr id="4" name="Slide Number Placeholder 3"/>
          <p:cNvSpPr>
            <a:spLocks noGrp="1"/>
          </p:cNvSpPr>
          <p:nvPr>
            <p:ph type="sldNum" sz="quarter" idx="5"/>
          </p:nvPr>
        </p:nvSpPr>
        <p:spPr/>
        <p:txBody>
          <a:bodyPr/>
          <a:lstStyle/>
          <a:p>
            <a:fld id="{98D2117A-EBFC-E74B-A945-07C7BD34DEB0}" type="slidenum">
              <a:rPr lang="en-US" smtClean="0"/>
              <a:t>12</a:t>
            </a:fld>
            <a:endParaRPr lang="en-US"/>
          </a:p>
        </p:txBody>
      </p:sp>
    </p:spTree>
    <p:extLst>
      <p:ext uri="{BB962C8B-B14F-4D97-AF65-F5344CB8AC3E}">
        <p14:creationId xmlns:p14="http://schemas.microsoft.com/office/powerpoint/2010/main" val="3709335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present our results and discussion for the hyperparameter tuning.</a:t>
            </a:r>
          </a:p>
        </p:txBody>
      </p:sp>
      <p:sp>
        <p:nvSpPr>
          <p:cNvPr id="4" name="Slide Number Placeholder 3"/>
          <p:cNvSpPr>
            <a:spLocks noGrp="1"/>
          </p:cNvSpPr>
          <p:nvPr>
            <p:ph type="sldNum" sz="quarter" idx="5"/>
          </p:nvPr>
        </p:nvSpPr>
        <p:spPr/>
        <p:txBody>
          <a:bodyPr/>
          <a:lstStyle/>
          <a:p>
            <a:fld id="{98D2117A-EBFC-E74B-A945-07C7BD34DEB0}" type="slidenum">
              <a:rPr lang="en-US" smtClean="0"/>
              <a:t>13</a:t>
            </a:fld>
            <a:endParaRPr lang="en-US"/>
          </a:p>
        </p:txBody>
      </p:sp>
    </p:spTree>
    <p:extLst>
      <p:ext uri="{BB962C8B-B14F-4D97-AF65-F5344CB8AC3E}">
        <p14:creationId xmlns:p14="http://schemas.microsoft.com/office/powerpoint/2010/main" val="2825117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performed Hyperparameter tuning using 10-fold cross-validation, and the metrics for each fold are shown in the following slides. We chose the best model using the mean accuracy for the cross-validation.</a:t>
            </a:r>
          </a:p>
          <a:p>
            <a:endParaRPr lang="en-US" dirty="0"/>
          </a:p>
          <a:p>
            <a:r>
              <a:rPr lang="en-US" sz="1800" dirty="0">
                <a:effectLst/>
                <a:latin typeface="Calibri" panose="020F0502020204030204" pitchFamily="34" charset="0"/>
                <a:ea typeface="Calibri" panose="020F0502020204030204" pitchFamily="34" charset="0"/>
                <a:cs typeface="Arial" panose="020B0604020202020204" pitchFamily="34" charset="0"/>
              </a:rPr>
              <a:t>As we can see, the best model in terms of accuracy is the Naïve Bayes model</a:t>
            </a:r>
            <a:endParaRPr lang="en-US" dirty="0"/>
          </a:p>
        </p:txBody>
      </p:sp>
      <p:sp>
        <p:nvSpPr>
          <p:cNvPr id="4" name="Slide Number Placeholder 3"/>
          <p:cNvSpPr>
            <a:spLocks noGrp="1"/>
          </p:cNvSpPr>
          <p:nvPr>
            <p:ph type="sldNum" sz="quarter" idx="5"/>
          </p:nvPr>
        </p:nvSpPr>
        <p:spPr/>
        <p:txBody>
          <a:bodyPr/>
          <a:lstStyle/>
          <a:p>
            <a:fld id="{98D2117A-EBFC-E74B-A945-07C7BD34DEB0}" type="slidenum">
              <a:rPr lang="en-US" smtClean="0"/>
              <a:t>14</a:t>
            </a:fld>
            <a:endParaRPr lang="en-US"/>
          </a:p>
        </p:txBody>
      </p:sp>
    </p:spTree>
    <p:extLst>
      <p:ext uri="{BB962C8B-B14F-4D97-AF65-F5344CB8AC3E}">
        <p14:creationId xmlns:p14="http://schemas.microsoft.com/office/powerpoint/2010/main" val="1944395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present our conclusions.</a:t>
            </a:r>
          </a:p>
        </p:txBody>
      </p:sp>
      <p:sp>
        <p:nvSpPr>
          <p:cNvPr id="4" name="Slide Number Placeholder 3"/>
          <p:cNvSpPr>
            <a:spLocks noGrp="1"/>
          </p:cNvSpPr>
          <p:nvPr>
            <p:ph type="sldNum" sz="quarter" idx="5"/>
          </p:nvPr>
        </p:nvSpPr>
        <p:spPr/>
        <p:txBody>
          <a:bodyPr/>
          <a:lstStyle/>
          <a:p>
            <a:fld id="{98D2117A-EBFC-E74B-A945-07C7BD34DEB0}" type="slidenum">
              <a:rPr lang="en-US" smtClean="0"/>
              <a:t>15</a:t>
            </a:fld>
            <a:endParaRPr lang="en-US"/>
          </a:p>
        </p:txBody>
      </p:sp>
    </p:spTree>
    <p:extLst>
      <p:ext uri="{BB962C8B-B14F-4D97-AF65-F5344CB8AC3E}">
        <p14:creationId xmlns:p14="http://schemas.microsoft.com/office/powerpoint/2010/main" val="1552419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solidFill>
                  <a:srgbClr val="0E101A"/>
                </a:solidFill>
                <a:effectLst/>
              </a:rPr>
              <a:t>We calculated accuracy on the test set by the trained and hyperparameter tuned Naive Bayes model. The final accuracy that we get on the test is 63.55%.</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As mentioned before, after comparing several models of varying complexity, we found that Naive Bayes performed the best. </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We could think of a couple of reasons for Naive Bayes model's best performance for our dataset.</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buFont typeface="+mj-lt"/>
              <a:buAutoNum type="arabicPeriod"/>
            </a:pPr>
            <a:r>
              <a:rPr lang="en-US" dirty="0">
                <a:solidFill>
                  <a:srgbClr val="0E101A"/>
                </a:solidFill>
                <a:effectLst/>
              </a:rPr>
              <a:t>The dataset that we have chosen is simple (only 5 features after PCA). Our result is in accordance with Occam's razor which states that the simplest explanation is preferable to one that is more complex</a:t>
            </a:r>
            <a:r>
              <a:rPr lang="en-US">
                <a:solidFill>
                  <a:srgbClr val="0E101A"/>
                </a:solidFill>
                <a:effectLst/>
              </a:rPr>
              <a:t>. </a:t>
            </a:r>
          </a:p>
          <a:p>
            <a:pPr>
              <a:spcBef>
                <a:spcPts val="0"/>
              </a:spcBef>
              <a:spcAft>
                <a:spcPts val="0"/>
              </a:spcAft>
              <a:buFont typeface="+mj-lt"/>
              <a:buAutoNum type="arabicPeriod"/>
            </a:pPr>
            <a:endParaRPr lang="en-US" dirty="0">
              <a:solidFill>
                <a:srgbClr val="0E101A"/>
              </a:solidFill>
              <a:effectLst/>
            </a:endParaRPr>
          </a:p>
          <a:p>
            <a:pPr>
              <a:spcBef>
                <a:spcPts val="0"/>
              </a:spcBef>
              <a:spcAft>
                <a:spcPts val="0"/>
              </a:spcAft>
              <a:buFont typeface="+mj-lt"/>
              <a:buAutoNum type="arabicPeriod"/>
            </a:pPr>
            <a:r>
              <a:rPr lang="en-US" dirty="0">
                <a:solidFill>
                  <a:srgbClr val="0E101A"/>
                </a:solidFill>
                <a:effectLst/>
              </a:rPr>
              <a:t>Naive Bayes is a relatively simple model with fewer assumptions and hence, works well on a simple dataset</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Finally, after performing PCA, we get 5 </a:t>
            </a:r>
            <a:r>
              <a:rPr lang="en-US" b="1" dirty="0">
                <a:solidFill>
                  <a:srgbClr val="0E101A"/>
                </a:solidFill>
                <a:effectLst/>
              </a:rPr>
              <a:t>independent</a:t>
            </a:r>
            <a:r>
              <a:rPr lang="en-US" dirty="0">
                <a:solidFill>
                  <a:srgbClr val="0E101A"/>
                </a:solidFill>
                <a:effectLst/>
              </a:rPr>
              <a:t> predictors which satisfy Naive Bayes' assumption of feature independence.</a:t>
            </a:r>
          </a:p>
          <a:p>
            <a:endParaRPr lang="en-US" dirty="0"/>
          </a:p>
          <a:p>
            <a:endParaRPr lang="en-US" dirty="0"/>
          </a:p>
        </p:txBody>
      </p:sp>
      <p:sp>
        <p:nvSpPr>
          <p:cNvPr id="4" name="Slide Number Placeholder 3"/>
          <p:cNvSpPr>
            <a:spLocks noGrp="1"/>
          </p:cNvSpPr>
          <p:nvPr>
            <p:ph type="sldNum" sz="quarter" idx="5"/>
          </p:nvPr>
        </p:nvSpPr>
        <p:spPr/>
        <p:txBody>
          <a:bodyPr/>
          <a:lstStyle/>
          <a:p>
            <a:fld id="{98D2117A-EBFC-E74B-A945-07C7BD34DEB0}" type="slidenum">
              <a:rPr lang="en-US" smtClean="0"/>
              <a:t>16</a:t>
            </a:fld>
            <a:endParaRPr lang="en-US"/>
          </a:p>
        </p:txBody>
      </p:sp>
    </p:spTree>
    <p:extLst>
      <p:ext uri="{BB962C8B-B14F-4D97-AF65-F5344CB8AC3E}">
        <p14:creationId xmlns:p14="http://schemas.microsoft.com/office/powerpoint/2010/main" val="109928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concludes our presentation, thank you</a:t>
            </a:r>
          </a:p>
          <a:p>
            <a:endParaRPr lang="en-US" dirty="0"/>
          </a:p>
          <a:p>
            <a:endParaRPr lang="en-US" dirty="0"/>
          </a:p>
        </p:txBody>
      </p:sp>
      <p:sp>
        <p:nvSpPr>
          <p:cNvPr id="4" name="Slide Number Placeholder 3"/>
          <p:cNvSpPr>
            <a:spLocks noGrp="1"/>
          </p:cNvSpPr>
          <p:nvPr>
            <p:ph type="sldNum" sz="quarter" idx="5"/>
          </p:nvPr>
        </p:nvSpPr>
        <p:spPr/>
        <p:txBody>
          <a:bodyPr/>
          <a:lstStyle/>
          <a:p>
            <a:fld id="{98D2117A-EBFC-E74B-A945-07C7BD34DEB0}" type="slidenum">
              <a:rPr lang="en-US" smtClean="0"/>
              <a:t>17</a:t>
            </a:fld>
            <a:endParaRPr lang="en-US"/>
          </a:p>
        </p:txBody>
      </p:sp>
    </p:spTree>
    <p:extLst>
      <p:ext uri="{BB962C8B-B14F-4D97-AF65-F5344CB8AC3E}">
        <p14:creationId xmlns:p14="http://schemas.microsoft.com/office/powerpoint/2010/main" val="2233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by discussing our motivation, then proceed with Literature Review,   data collection, and exploratory data analysis. Next, we move to talk about our process flow and methods used. Lastly, we present our results, discussion, and conclusions.</a:t>
            </a:r>
          </a:p>
        </p:txBody>
      </p:sp>
      <p:sp>
        <p:nvSpPr>
          <p:cNvPr id="4" name="Slide Number Placeholder 3"/>
          <p:cNvSpPr>
            <a:spLocks noGrp="1"/>
          </p:cNvSpPr>
          <p:nvPr>
            <p:ph type="sldNum" sz="quarter" idx="5"/>
          </p:nvPr>
        </p:nvSpPr>
        <p:spPr/>
        <p:txBody>
          <a:bodyPr/>
          <a:lstStyle/>
          <a:p>
            <a:fld id="{98D2117A-EBFC-E74B-A945-07C7BD34DEB0}" type="slidenum">
              <a:rPr lang="en-US" smtClean="0"/>
              <a:t>2</a:t>
            </a:fld>
            <a:endParaRPr lang="en-US"/>
          </a:p>
        </p:txBody>
      </p:sp>
    </p:spTree>
    <p:extLst>
      <p:ext uri="{BB962C8B-B14F-4D97-AF65-F5344CB8AC3E}">
        <p14:creationId xmlns:p14="http://schemas.microsoft.com/office/powerpoint/2010/main" val="156999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 sports analyst requires one to efficiently predict outcomes of games and figure out which players are most likely to score a high number of points, provide assists, gather rebounds, etc., in each team.</a:t>
            </a:r>
          </a:p>
          <a:p>
            <a:endParaRPr lang="en-US" dirty="0"/>
          </a:p>
          <a:p>
            <a:r>
              <a:rPr lang="en-US" dirty="0"/>
              <a:t>Predicting game outcomes and the variables that affect the odds also helps Fantasy Gaming enthusiasts to bet on teams more effectively. </a:t>
            </a:r>
          </a:p>
          <a:p>
            <a:endParaRPr lang="en-US" dirty="0"/>
          </a:p>
          <a:p>
            <a:r>
              <a:rPr lang="en-US" dirty="0"/>
              <a:t>We employed various ML approaches to figure out which teams would make it to the playoffs, given regular season statistics for NBA.</a:t>
            </a:r>
          </a:p>
        </p:txBody>
      </p:sp>
      <p:sp>
        <p:nvSpPr>
          <p:cNvPr id="4" name="Slide Number Placeholder 3"/>
          <p:cNvSpPr>
            <a:spLocks noGrp="1"/>
          </p:cNvSpPr>
          <p:nvPr>
            <p:ph type="sldNum" sz="quarter" idx="5"/>
          </p:nvPr>
        </p:nvSpPr>
        <p:spPr/>
        <p:txBody>
          <a:bodyPr/>
          <a:lstStyle/>
          <a:p>
            <a:fld id="{98D2117A-EBFC-E74B-A945-07C7BD34DEB0}" type="slidenum">
              <a:rPr lang="en-US" smtClean="0"/>
              <a:t>3</a:t>
            </a:fld>
            <a:endParaRPr lang="en-US"/>
          </a:p>
        </p:txBody>
      </p:sp>
    </p:spTree>
    <p:extLst>
      <p:ext uri="{BB962C8B-B14F-4D97-AF65-F5344CB8AC3E}">
        <p14:creationId xmlns:p14="http://schemas.microsoft.com/office/powerpoint/2010/main" val="178274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have been some efforts focused on predicting wins and game outcomes in the prediction scene, which aggregated can be analyzed to predict teams that will make the playoff. </a:t>
            </a:r>
          </a:p>
          <a:p>
            <a:endParaRPr lang="en-US" dirty="0"/>
          </a:p>
          <a:p>
            <a:r>
              <a:rPr lang="en-US" dirty="0"/>
              <a:t>In 2017 Sushma et al. studied the use of Hybrid Fuzzy-SVM (HFSVM) to predict outcomes of basketball games and assess variable importance.</a:t>
            </a:r>
          </a:p>
          <a:p>
            <a:endParaRPr lang="en-US" dirty="0"/>
          </a:p>
          <a:p>
            <a:r>
              <a:rPr lang="en-US" dirty="0"/>
              <a:t>Other authors have explored Naive Bayes and Bayesian Belief neural networks to predict wins, game outcomes, and spread.</a:t>
            </a:r>
          </a:p>
          <a:p>
            <a:endParaRPr lang="en-US" dirty="0"/>
          </a:p>
          <a:p>
            <a:r>
              <a:rPr lang="en-US" dirty="0"/>
              <a:t>Our work focuses on exploring several Machine Learning techniques to determine which one yields better results in predicting the Probabilities for the teams to make the playoffs in an NBA season.</a:t>
            </a:r>
          </a:p>
        </p:txBody>
      </p:sp>
      <p:sp>
        <p:nvSpPr>
          <p:cNvPr id="4" name="Slide Number Placeholder 3"/>
          <p:cNvSpPr>
            <a:spLocks noGrp="1"/>
          </p:cNvSpPr>
          <p:nvPr>
            <p:ph type="sldNum" sz="quarter" idx="5"/>
          </p:nvPr>
        </p:nvSpPr>
        <p:spPr/>
        <p:txBody>
          <a:bodyPr/>
          <a:lstStyle/>
          <a:p>
            <a:fld id="{98D2117A-EBFC-E74B-A945-07C7BD34DEB0}" type="slidenum">
              <a:rPr lang="en-US" smtClean="0"/>
              <a:t>5</a:t>
            </a:fld>
            <a:endParaRPr lang="en-US"/>
          </a:p>
        </p:txBody>
      </p:sp>
    </p:spTree>
    <p:extLst>
      <p:ext uri="{BB962C8B-B14F-4D97-AF65-F5344CB8AC3E}">
        <p14:creationId xmlns:p14="http://schemas.microsoft.com/office/powerpoint/2010/main" val="971600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101A"/>
                </a:solidFill>
                <a:effectLst/>
              </a:rPr>
              <a:t>Now we will talk about the data we used for this project.</a:t>
            </a:r>
          </a:p>
          <a:p>
            <a:endParaRPr lang="en-US" dirty="0"/>
          </a:p>
        </p:txBody>
      </p:sp>
      <p:sp>
        <p:nvSpPr>
          <p:cNvPr id="4" name="Slide Number Placeholder 3"/>
          <p:cNvSpPr>
            <a:spLocks noGrp="1"/>
          </p:cNvSpPr>
          <p:nvPr>
            <p:ph type="sldNum" sz="quarter" idx="5"/>
          </p:nvPr>
        </p:nvSpPr>
        <p:spPr/>
        <p:txBody>
          <a:bodyPr/>
          <a:lstStyle/>
          <a:p>
            <a:fld id="{98D2117A-EBFC-E74B-A945-07C7BD34DEB0}" type="slidenum">
              <a:rPr lang="en-US" smtClean="0"/>
              <a:t>6</a:t>
            </a:fld>
            <a:endParaRPr lang="en-US"/>
          </a:p>
        </p:txBody>
      </p:sp>
    </p:spTree>
    <p:extLst>
      <p:ext uri="{BB962C8B-B14F-4D97-AF65-F5344CB8AC3E}">
        <p14:creationId xmlns:p14="http://schemas.microsoft.com/office/powerpoint/2010/main" val="861723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solidFill>
                  <a:srgbClr val="0E101A"/>
                </a:solidFill>
                <a:effectLst/>
              </a:rPr>
              <a:t>We collected our data from the website </a:t>
            </a:r>
            <a:r>
              <a:rPr lang="en-US" dirty="0">
                <a:solidFill>
                  <a:srgbClr val="4A6EE0"/>
                </a:solidFill>
                <a:effectLst/>
                <a:hlinkClick r:id="rId3"/>
              </a:rPr>
              <a:t>https://www.basketball-reference.com/</a:t>
            </a:r>
            <a:r>
              <a:rPr lang="en-US" dirty="0">
                <a:solidFill>
                  <a:srgbClr val="0E101A"/>
                </a:solidFill>
                <a:effectLst/>
              </a:rPr>
              <a:t> which contains season and game-wise statistics for NBA players and teams. </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We will focus on NBA data after the 97-98 season when the association extended the 3-pt line length and added the “no-charge” rule, which includes a circle around the basket where it is not allowed to call offensive charge fouls.</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Some of the variables we would be focusing on are regular statistics like points, assists, blocks, steals, rebounds, turnovers, and personal fouls. </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We also consider advanced metrics such as effective field goal percentage, true shooting percentage, and offensive and defensive ratings.</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The boxplots show two insights:</a:t>
            </a:r>
          </a:p>
          <a:p>
            <a:pPr>
              <a:spcBef>
                <a:spcPts val="0"/>
              </a:spcBef>
              <a:spcAft>
                <a:spcPts val="0"/>
              </a:spcAft>
            </a:pPr>
            <a:r>
              <a:rPr lang="en-US" dirty="0">
                <a:solidFill>
                  <a:srgbClr val="0E101A"/>
                </a:solidFill>
                <a:effectLst/>
              </a:rPr>
              <a:t>First, teams that make it to the playoffs generally make a higher number of field goals (PP_FG), make a higher number of free throws (PP_FTA), have a higher average age (</a:t>
            </a:r>
            <a:r>
              <a:rPr lang="en-US" dirty="0" err="1">
                <a:solidFill>
                  <a:srgbClr val="0E101A"/>
                </a:solidFill>
                <a:effectLst/>
              </a:rPr>
              <a:t>Adv_Age</a:t>
            </a:r>
            <a:r>
              <a:rPr lang="en-US" dirty="0">
                <a:solidFill>
                  <a:srgbClr val="0E101A"/>
                </a:solidFill>
                <a:effectLst/>
              </a:rPr>
              <a:t>), and have a higher defensive rebound percentage (</a:t>
            </a:r>
            <a:r>
              <a:rPr lang="en-US" dirty="0" err="1">
                <a:solidFill>
                  <a:srgbClr val="0E101A"/>
                </a:solidFill>
                <a:effectLst/>
              </a:rPr>
              <a:t>Adv_DRB_pct</a:t>
            </a:r>
            <a:r>
              <a:rPr lang="en-US" dirty="0">
                <a:solidFill>
                  <a:srgbClr val="0E101A"/>
                </a:solidFill>
                <a:effectLst/>
              </a:rPr>
              <a:t>) as compared to teams that fail to make it to the playoffs. </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Second, teams that make it to the playoffs generally limit their opponents: Number of shots (</a:t>
            </a:r>
            <a:r>
              <a:rPr lang="en-US" dirty="0" err="1">
                <a:solidFill>
                  <a:srgbClr val="0E101A"/>
                </a:solidFill>
                <a:effectLst/>
              </a:rPr>
              <a:t>PG_Opp_FG</a:t>
            </a:r>
            <a:r>
              <a:rPr lang="en-US" dirty="0">
                <a:solidFill>
                  <a:srgbClr val="0E101A"/>
                </a:solidFill>
                <a:effectLst/>
              </a:rPr>
              <a:t>), Number of 2 point shots (PG_Opp_X2P), Number of Free Throws (</a:t>
            </a:r>
            <a:r>
              <a:rPr lang="en-US" dirty="0" err="1">
                <a:solidFill>
                  <a:srgbClr val="0E101A"/>
                </a:solidFill>
                <a:effectLst/>
              </a:rPr>
              <a:t>PF_Opp_FT</a:t>
            </a:r>
            <a:r>
              <a:rPr lang="en-US" dirty="0">
                <a:solidFill>
                  <a:srgbClr val="0E101A"/>
                </a:solidFill>
                <a:effectLst/>
              </a:rPr>
              <a:t>) </a:t>
            </a:r>
          </a:p>
        </p:txBody>
      </p:sp>
      <p:sp>
        <p:nvSpPr>
          <p:cNvPr id="4" name="Slide Number Placeholder 3"/>
          <p:cNvSpPr>
            <a:spLocks noGrp="1"/>
          </p:cNvSpPr>
          <p:nvPr>
            <p:ph type="sldNum" sz="quarter" idx="5"/>
          </p:nvPr>
        </p:nvSpPr>
        <p:spPr/>
        <p:txBody>
          <a:bodyPr/>
          <a:lstStyle/>
          <a:p>
            <a:fld id="{98D2117A-EBFC-E74B-A945-07C7BD34DEB0}" type="slidenum">
              <a:rPr lang="en-US" smtClean="0"/>
              <a:t>7</a:t>
            </a:fld>
            <a:endParaRPr lang="en-US"/>
          </a:p>
        </p:txBody>
      </p:sp>
    </p:spTree>
    <p:extLst>
      <p:ext uri="{BB962C8B-B14F-4D97-AF65-F5344CB8AC3E}">
        <p14:creationId xmlns:p14="http://schemas.microsoft.com/office/powerpoint/2010/main" val="3831070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discuss the steps we took to clean, analyze and tune the data.</a:t>
            </a:r>
          </a:p>
        </p:txBody>
      </p:sp>
      <p:sp>
        <p:nvSpPr>
          <p:cNvPr id="4" name="Slide Number Placeholder 3"/>
          <p:cNvSpPr>
            <a:spLocks noGrp="1"/>
          </p:cNvSpPr>
          <p:nvPr>
            <p:ph type="sldNum" sz="quarter" idx="5"/>
          </p:nvPr>
        </p:nvSpPr>
        <p:spPr/>
        <p:txBody>
          <a:bodyPr/>
          <a:lstStyle/>
          <a:p>
            <a:fld id="{98D2117A-EBFC-E74B-A945-07C7BD34DEB0}" type="slidenum">
              <a:rPr lang="en-US" smtClean="0"/>
              <a:t>8</a:t>
            </a:fld>
            <a:endParaRPr lang="en-US"/>
          </a:p>
        </p:txBody>
      </p:sp>
    </p:spTree>
    <p:extLst>
      <p:ext uri="{BB962C8B-B14F-4D97-AF65-F5344CB8AC3E}">
        <p14:creationId xmlns:p14="http://schemas.microsoft.com/office/powerpoint/2010/main" val="82925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was to extract datasets from the Basketball-reference website and merge them into one data collection.</a:t>
            </a:r>
          </a:p>
          <a:p>
            <a:endParaRPr lang="en-US" dirty="0"/>
          </a:p>
          <a:p>
            <a:r>
              <a:rPr lang="en-US" dirty="0"/>
              <a:t>In the second step, we removed highly correlated variables or irrelevant features.</a:t>
            </a:r>
          </a:p>
          <a:p>
            <a:endParaRPr lang="en-US" dirty="0"/>
          </a:p>
          <a:p>
            <a:r>
              <a:rPr lang="en-US" dirty="0"/>
              <a:t>Third, we used Principal Component Analysis to select variables that explain at least 99% of the variability in the response. We determined that the resulting dataset has no class imbalance in this step. Therefore, we didn't need to perform transformations to account for it.</a:t>
            </a:r>
          </a:p>
          <a:p>
            <a:endParaRPr lang="en-US" dirty="0"/>
          </a:p>
          <a:p>
            <a:r>
              <a:rPr lang="en-US" dirty="0"/>
              <a:t>Fourth, we ran eight different models and compared their results.</a:t>
            </a:r>
          </a:p>
          <a:p>
            <a:endParaRPr lang="en-US" dirty="0"/>
          </a:p>
          <a:p>
            <a:r>
              <a:rPr lang="en-US" dirty="0"/>
              <a:t>Finally, we performed hyperparameter tuning for the top 5 models to find the best possible configurations.</a:t>
            </a:r>
          </a:p>
        </p:txBody>
      </p:sp>
      <p:sp>
        <p:nvSpPr>
          <p:cNvPr id="4" name="Slide Number Placeholder 3"/>
          <p:cNvSpPr>
            <a:spLocks noGrp="1"/>
          </p:cNvSpPr>
          <p:nvPr>
            <p:ph type="sldNum" sz="quarter" idx="5"/>
          </p:nvPr>
        </p:nvSpPr>
        <p:spPr/>
        <p:txBody>
          <a:bodyPr/>
          <a:lstStyle/>
          <a:p>
            <a:fld id="{98D2117A-EBFC-E74B-A945-07C7BD34DEB0}" type="slidenum">
              <a:rPr lang="en-US" smtClean="0"/>
              <a:t>9</a:t>
            </a:fld>
            <a:endParaRPr lang="en-US"/>
          </a:p>
        </p:txBody>
      </p:sp>
    </p:spTree>
    <p:extLst>
      <p:ext uri="{BB962C8B-B14F-4D97-AF65-F5344CB8AC3E}">
        <p14:creationId xmlns:p14="http://schemas.microsoft.com/office/powerpoint/2010/main" val="215868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we explained the methods used for the models and their comparison.</a:t>
            </a:r>
          </a:p>
        </p:txBody>
      </p:sp>
      <p:sp>
        <p:nvSpPr>
          <p:cNvPr id="4" name="Slide Number Placeholder 3"/>
          <p:cNvSpPr>
            <a:spLocks noGrp="1"/>
          </p:cNvSpPr>
          <p:nvPr>
            <p:ph type="sldNum" sz="quarter" idx="5"/>
          </p:nvPr>
        </p:nvSpPr>
        <p:spPr/>
        <p:txBody>
          <a:bodyPr/>
          <a:lstStyle/>
          <a:p>
            <a:fld id="{98D2117A-EBFC-E74B-A945-07C7BD34DEB0}" type="slidenum">
              <a:rPr lang="en-US" smtClean="0"/>
              <a:t>10</a:t>
            </a:fld>
            <a:endParaRPr lang="en-US"/>
          </a:p>
        </p:txBody>
      </p:sp>
    </p:spTree>
    <p:extLst>
      <p:ext uri="{BB962C8B-B14F-4D97-AF65-F5344CB8AC3E}">
        <p14:creationId xmlns:p14="http://schemas.microsoft.com/office/powerpoint/2010/main" val="375717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43AE-C4EE-40A1-BEC1-1147BE83B4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0DC20C-3951-48C3-B842-588ABFCCB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488469-CC26-4AB8-A17A-4CA89B95A48B}"/>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5" name="Footer Placeholder 4">
            <a:extLst>
              <a:ext uri="{FF2B5EF4-FFF2-40B4-BE49-F238E27FC236}">
                <a16:creationId xmlns:a16="http://schemas.microsoft.com/office/drawing/2014/main" id="{7F47E6CC-909C-4E63-9B53-7402F2A8A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48CFA-CD27-4F7A-AAB2-32CA374C46AC}"/>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300073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2914-481F-40D9-831F-C23E0535E8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DB318F-B32B-4CA9-884A-6405E4C82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9035D-BB1D-4DE5-A13B-EED44D5D0AE6}"/>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5" name="Footer Placeholder 4">
            <a:extLst>
              <a:ext uri="{FF2B5EF4-FFF2-40B4-BE49-F238E27FC236}">
                <a16:creationId xmlns:a16="http://schemas.microsoft.com/office/drawing/2014/main" id="{F813893A-F2C5-463E-B26F-5D90032B4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804B8-6BFA-4195-B5A0-A36AE4C050C4}"/>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74323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105DD4-57B0-4E75-8FB9-778D3D9AD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F5D310-761E-4702-BED4-C41CE2CEB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FC56D-FF85-4E1C-B8ED-BEBC7207BE26}"/>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5" name="Footer Placeholder 4">
            <a:extLst>
              <a:ext uri="{FF2B5EF4-FFF2-40B4-BE49-F238E27FC236}">
                <a16:creationId xmlns:a16="http://schemas.microsoft.com/office/drawing/2014/main" id="{92B87866-0B6C-4F6E-8325-94477E450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E3739-E7E1-4A64-BD86-E270D8047150}"/>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111812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29D8-E54A-4D48-A30B-2D020E58A5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46754-426A-45C9-8EE6-6EFED4853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8B50F-FA75-4CCE-BEFC-018E96A36D50}"/>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5" name="Footer Placeholder 4">
            <a:extLst>
              <a:ext uri="{FF2B5EF4-FFF2-40B4-BE49-F238E27FC236}">
                <a16:creationId xmlns:a16="http://schemas.microsoft.com/office/drawing/2014/main" id="{2E75A916-0E24-4DCD-9278-D59EBA4DA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15AB1-193A-4F43-8DE2-C4A531C5505E}"/>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417186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DC27-0F60-498E-9CAE-075386810D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A4180-687A-432B-81AA-364940F09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CE57C6-7CAB-419F-870B-5388B2128B9A}"/>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5" name="Footer Placeholder 4">
            <a:extLst>
              <a:ext uri="{FF2B5EF4-FFF2-40B4-BE49-F238E27FC236}">
                <a16:creationId xmlns:a16="http://schemas.microsoft.com/office/drawing/2014/main" id="{1EC4B57F-53C5-4190-9EA0-D60F50E4C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549F0-9C5A-4ED7-BB9B-E0CBF6E7AA74}"/>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23187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775-E7C0-4903-900F-664DB78FD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8907A-38F6-4D20-9899-A9DB2D6990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BF61FA-BE23-44BD-9A5C-E24C17866C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1C528-D347-4557-82EE-35FA261F439B}"/>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6" name="Footer Placeholder 5">
            <a:extLst>
              <a:ext uri="{FF2B5EF4-FFF2-40B4-BE49-F238E27FC236}">
                <a16:creationId xmlns:a16="http://schemas.microsoft.com/office/drawing/2014/main" id="{511A8132-9FD0-42FD-9A43-22FD83295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A3C4A-7736-4E37-9E52-0A9AEB0F54BC}"/>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230554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0666-8BE6-4052-A8A1-25AEC82DEE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3EC3DF-38DA-418C-A1FA-86592801B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F7849-2EBD-4DD8-A8A0-07B679A273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02A768-7DFC-484A-9FB0-5973EC8DF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56FC5-4DE7-474B-B33E-99B197F77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9BDB9C-D9AD-49E6-9C9D-0A56BD712356}"/>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8" name="Footer Placeholder 7">
            <a:extLst>
              <a:ext uri="{FF2B5EF4-FFF2-40B4-BE49-F238E27FC236}">
                <a16:creationId xmlns:a16="http://schemas.microsoft.com/office/drawing/2014/main" id="{82F343D3-9D02-49C8-85C8-FAEC216136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A63FD1-C4C5-4FFF-9023-C828E625CBF4}"/>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387491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77CB-96E6-4D14-B58C-7058969D04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4E8BC-2A65-4AEB-ACA9-2CDA8DBB33FB}"/>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4" name="Footer Placeholder 3">
            <a:extLst>
              <a:ext uri="{FF2B5EF4-FFF2-40B4-BE49-F238E27FC236}">
                <a16:creationId xmlns:a16="http://schemas.microsoft.com/office/drawing/2014/main" id="{3AAC59F3-4673-4A4E-ACC5-7B2FF07FE4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4B295-E34E-47A4-9E48-EF7125F80B6F}"/>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283807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429DD-F5B2-43FE-8D1C-EF480088439F}"/>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3" name="Footer Placeholder 2">
            <a:extLst>
              <a:ext uri="{FF2B5EF4-FFF2-40B4-BE49-F238E27FC236}">
                <a16:creationId xmlns:a16="http://schemas.microsoft.com/office/drawing/2014/main" id="{1DDDF6E2-AD93-43AB-B944-4E9404EE1A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F7F26A-B686-4711-AC55-AF8F4EA7EA65}"/>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422827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AAA8-98B4-4D39-A4F3-731860E18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2FDC2A-952B-47DC-8FF6-A134838B9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F01B62-EB77-4B16-9C8E-F4A138801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8C55E-E364-4EAB-8EB8-953101DFE6F8}"/>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6" name="Footer Placeholder 5">
            <a:extLst>
              <a:ext uri="{FF2B5EF4-FFF2-40B4-BE49-F238E27FC236}">
                <a16:creationId xmlns:a16="http://schemas.microsoft.com/office/drawing/2014/main" id="{F2A81FA0-315C-4D73-9546-6B1F0E4DD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58DCE-833A-412F-A2A3-6D31D16AF221}"/>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298934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5358-6772-4F65-BC5C-505181ACB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79FAED-807F-49CD-90E1-FD0EAC6D6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914BEA-9C47-4031-80BD-A9ED45A36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18F04-81C2-4283-B577-F6FCF50B2B11}"/>
              </a:ext>
            </a:extLst>
          </p:cNvPr>
          <p:cNvSpPr>
            <a:spLocks noGrp="1"/>
          </p:cNvSpPr>
          <p:nvPr>
            <p:ph type="dt" sz="half" idx="10"/>
          </p:nvPr>
        </p:nvSpPr>
        <p:spPr/>
        <p:txBody>
          <a:bodyPr/>
          <a:lstStyle/>
          <a:p>
            <a:fld id="{AAA9036B-78F8-4156-A1BE-0DAA14486A84}" type="datetimeFigureOut">
              <a:rPr lang="en-US" smtClean="0"/>
              <a:t>4/25/2022</a:t>
            </a:fld>
            <a:endParaRPr lang="en-US"/>
          </a:p>
        </p:txBody>
      </p:sp>
      <p:sp>
        <p:nvSpPr>
          <p:cNvPr id="6" name="Footer Placeholder 5">
            <a:extLst>
              <a:ext uri="{FF2B5EF4-FFF2-40B4-BE49-F238E27FC236}">
                <a16:creationId xmlns:a16="http://schemas.microsoft.com/office/drawing/2014/main" id="{C23B9AA9-1E27-4223-BE36-62E70516D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E048C-36CF-4548-8B36-21B536423180}"/>
              </a:ext>
            </a:extLst>
          </p:cNvPr>
          <p:cNvSpPr>
            <a:spLocks noGrp="1"/>
          </p:cNvSpPr>
          <p:nvPr>
            <p:ph type="sldNum" sz="quarter" idx="12"/>
          </p:nvPr>
        </p:nvSpPr>
        <p:spPr/>
        <p:txBody>
          <a:bodyPr/>
          <a:lstStyle/>
          <a:p>
            <a:fld id="{5249400C-653D-431C-AD6D-99E71FA631B0}" type="slidenum">
              <a:rPr lang="en-US" smtClean="0"/>
              <a:t>‹#›</a:t>
            </a:fld>
            <a:endParaRPr lang="en-US"/>
          </a:p>
        </p:txBody>
      </p:sp>
    </p:spTree>
    <p:extLst>
      <p:ext uri="{BB962C8B-B14F-4D97-AF65-F5344CB8AC3E}">
        <p14:creationId xmlns:p14="http://schemas.microsoft.com/office/powerpoint/2010/main" val="98248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A47158-976D-4267-B4F7-EB06AE22F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3C525-612C-48C8-AC39-2085F1405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094AF-3D01-444C-95B4-8318D0C4C1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9036B-78F8-4156-A1BE-0DAA14486A84}" type="datetimeFigureOut">
              <a:rPr lang="en-US" smtClean="0"/>
              <a:t>4/25/2022</a:t>
            </a:fld>
            <a:endParaRPr lang="en-US"/>
          </a:p>
        </p:txBody>
      </p:sp>
      <p:sp>
        <p:nvSpPr>
          <p:cNvPr id="5" name="Footer Placeholder 4">
            <a:extLst>
              <a:ext uri="{FF2B5EF4-FFF2-40B4-BE49-F238E27FC236}">
                <a16:creationId xmlns:a16="http://schemas.microsoft.com/office/drawing/2014/main" id="{9316F82A-0CD3-4B4A-8304-554BDC45E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08C14B-1898-498F-9A44-5961D01DC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9400C-653D-431C-AD6D-99E71FA631B0}" type="slidenum">
              <a:rPr lang="en-US" smtClean="0"/>
              <a:t>‹#›</a:t>
            </a:fld>
            <a:endParaRPr lang="en-US"/>
          </a:p>
        </p:txBody>
      </p:sp>
    </p:spTree>
    <p:extLst>
      <p:ext uri="{BB962C8B-B14F-4D97-AF65-F5344CB8AC3E}">
        <p14:creationId xmlns:p14="http://schemas.microsoft.com/office/powerpoint/2010/main" val="2585242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asketball-reference.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55C0-27D5-4A78-BA32-E5E5C10FCE9F}"/>
              </a:ext>
            </a:extLst>
          </p:cNvPr>
          <p:cNvSpPr>
            <a:spLocks noGrp="1"/>
          </p:cNvSpPr>
          <p:nvPr>
            <p:ph type="ctrTitle"/>
          </p:nvPr>
        </p:nvSpPr>
        <p:spPr>
          <a:xfrm>
            <a:off x="107576" y="1165411"/>
            <a:ext cx="11976847" cy="1107422"/>
          </a:xfrm>
        </p:spPr>
        <p:txBody>
          <a:bodyPr>
            <a:normAutofit/>
          </a:bodyPr>
          <a:lstStyle/>
          <a:p>
            <a:r>
              <a:rPr lang="en-US" sz="4000" dirty="0"/>
              <a:t>CS 7641 Machine Learning</a:t>
            </a:r>
          </a:p>
        </p:txBody>
      </p:sp>
      <p:sp>
        <p:nvSpPr>
          <p:cNvPr id="6" name="Rectangle 5">
            <a:extLst>
              <a:ext uri="{FF2B5EF4-FFF2-40B4-BE49-F238E27FC236}">
                <a16:creationId xmlns:a16="http://schemas.microsoft.com/office/drawing/2014/main" id="{AC1CC57E-7DDB-448F-9298-EF478CD1373C}"/>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0FFC974-C579-4CFC-8178-EA23FF08809E}"/>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4914E8-0501-47C1-986D-40C3D0E79F05}"/>
              </a:ext>
            </a:extLst>
          </p:cNvPr>
          <p:cNvSpPr txBox="1"/>
          <p:nvPr/>
        </p:nvSpPr>
        <p:spPr>
          <a:xfrm>
            <a:off x="206192" y="134633"/>
            <a:ext cx="7135902" cy="707886"/>
          </a:xfrm>
          <a:prstGeom prst="rect">
            <a:avLst/>
          </a:prstGeom>
          <a:noFill/>
        </p:spPr>
        <p:txBody>
          <a:bodyPr wrap="square" rtlCol="0">
            <a:spAutoFit/>
          </a:bodyPr>
          <a:lstStyle/>
          <a:p>
            <a:r>
              <a:rPr lang="en-US" sz="4000" b="1" i="0" dirty="0">
                <a:solidFill>
                  <a:schemeClr val="bg1"/>
                </a:solidFill>
                <a:effectLst/>
              </a:rPr>
              <a:t>Final Project Presentation</a:t>
            </a:r>
            <a:endParaRPr lang="en-US" sz="2400" b="1" dirty="0">
              <a:solidFill>
                <a:schemeClr val="bg1"/>
              </a:solidFill>
            </a:endParaRPr>
          </a:p>
        </p:txBody>
      </p:sp>
      <p:sp>
        <p:nvSpPr>
          <p:cNvPr id="12" name="Subtitle 11">
            <a:extLst>
              <a:ext uri="{FF2B5EF4-FFF2-40B4-BE49-F238E27FC236}">
                <a16:creationId xmlns:a16="http://schemas.microsoft.com/office/drawing/2014/main" id="{075B37A3-8F54-44B5-8F4F-8F873F79084E}"/>
              </a:ext>
            </a:extLst>
          </p:cNvPr>
          <p:cNvSpPr>
            <a:spLocks noGrp="1"/>
          </p:cNvSpPr>
          <p:nvPr>
            <p:ph type="subTitle" idx="1"/>
          </p:nvPr>
        </p:nvSpPr>
        <p:spPr>
          <a:xfrm>
            <a:off x="1376218" y="4223307"/>
            <a:ext cx="9144000" cy="1655762"/>
          </a:xfrm>
        </p:spPr>
        <p:txBody>
          <a:bodyPr>
            <a:normAutofit fontScale="77500" lnSpcReduction="20000"/>
          </a:bodyPr>
          <a:lstStyle/>
          <a:p>
            <a:r>
              <a:rPr lang="en-US" b="1" dirty="0"/>
              <a:t>TEAM - 42</a:t>
            </a:r>
          </a:p>
          <a:p>
            <a:r>
              <a:rPr lang="en-US" dirty="0"/>
              <a:t>Akshay Jadiya</a:t>
            </a:r>
          </a:p>
          <a:p>
            <a:r>
              <a:rPr lang="en-US" dirty="0"/>
              <a:t>Carlos Aguilar</a:t>
            </a:r>
          </a:p>
          <a:p>
            <a:r>
              <a:rPr lang="en-US" dirty="0"/>
              <a:t>Saurabh Aggarwal</a:t>
            </a:r>
          </a:p>
          <a:p>
            <a:r>
              <a:rPr lang="en-US" dirty="0"/>
              <a:t>Yashwant Singh</a:t>
            </a:r>
          </a:p>
        </p:txBody>
      </p:sp>
      <p:sp>
        <p:nvSpPr>
          <p:cNvPr id="13" name="TextBox 12">
            <a:extLst>
              <a:ext uri="{FF2B5EF4-FFF2-40B4-BE49-F238E27FC236}">
                <a16:creationId xmlns:a16="http://schemas.microsoft.com/office/drawing/2014/main" id="{5014D232-25ED-4E3C-B6B0-0F1FD17415DD}"/>
              </a:ext>
            </a:extLst>
          </p:cNvPr>
          <p:cNvSpPr txBox="1"/>
          <p:nvPr/>
        </p:nvSpPr>
        <p:spPr>
          <a:xfrm>
            <a:off x="107576" y="2918662"/>
            <a:ext cx="12192000" cy="584775"/>
          </a:xfrm>
          <a:prstGeom prst="rect">
            <a:avLst/>
          </a:prstGeom>
          <a:noFill/>
        </p:spPr>
        <p:txBody>
          <a:bodyPr wrap="square" rtlCol="0">
            <a:spAutoFit/>
          </a:bodyPr>
          <a:lstStyle/>
          <a:p>
            <a:pPr algn="ctr"/>
            <a:r>
              <a:rPr lang="en-US" sz="3200" b="1" u="sng" dirty="0">
                <a:cs typeface="Arial" panose="020B0604020202020204" pitchFamily="34" charset="0"/>
              </a:rPr>
              <a:t>Predicting Probabilities of getting into the playoffs in NBA</a:t>
            </a:r>
            <a:endParaRPr lang="en-US" sz="3200" b="1" u="sng" dirty="0"/>
          </a:p>
        </p:txBody>
      </p:sp>
    </p:spTree>
    <p:extLst>
      <p:ext uri="{BB962C8B-B14F-4D97-AF65-F5344CB8AC3E}">
        <p14:creationId xmlns:p14="http://schemas.microsoft.com/office/powerpoint/2010/main" val="157875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FF40A3B-D168-4788-B5CC-223DE13B3D4D}"/>
              </a:ext>
            </a:extLst>
          </p:cNvPr>
          <p:cNvCxnSpPr/>
          <p:nvPr/>
        </p:nvCxnSpPr>
        <p:spPr>
          <a:xfrm>
            <a:off x="896468" y="1317813"/>
            <a:ext cx="0" cy="5343737"/>
          </a:xfrm>
          <a:prstGeom prst="line">
            <a:avLst/>
          </a:prstGeom>
          <a:ln w="57150">
            <a:solidFill>
              <a:srgbClr val="B80D48"/>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5AA5155-6FFA-4081-B8E5-4F5ABEF93E09}"/>
              </a:ext>
            </a:extLst>
          </p:cNvPr>
          <p:cNvSpPr/>
          <p:nvPr/>
        </p:nvSpPr>
        <p:spPr>
          <a:xfrm>
            <a:off x="690280" y="4346295"/>
            <a:ext cx="412376" cy="41148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6" name="Oval 5">
            <a:extLst>
              <a:ext uri="{FF2B5EF4-FFF2-40B4-BE49-F238E27FC236}">
                <a16:creationId xmlns:a16="http://schemas.microsoft.com/office/drawing/2014/main" id="{7D94C48B-6BFC-4F50-8BDF-CDDA072D1FD9}"/>
              </a:ext>
            </a:extLst>
          </p:cNvPr>
          <p:cNvSpPr/>
          <p:nvPr/>
        </p:nvSpPr>
        <p:spPr>
          <a:xfrm>
            <a:off x="759308" y="2226732"/>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7" name="Oval 6">
            <a:extLst>
              <a:ext uri="{FF2B5EF4-FFF2-40B4-BE49-F238E27FC236}">
                <a16:creationId xmlns:a16="http://schemas.microsoft.com/office/drawing/2014/main" id="{7E18998C-BEE5-471D-88C6-6AE8A13EA899}"/>
              </a:ext>
            </a:extLst>
          </p:cNvPr>
          <p:cNvSpPr/>
          <p:nvPr/>
        </p:nvSpPr>
        <p:spPr>
          <a:xfrm>
            <a:off x="759308" y="2931745"/>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8" name="Oval 7">
            <a:extLst>
              <a:ext uri="{FF2B5EF4-FFF2-40B4-BE49-F238E27FC236}">
                <a16:creationId xmlns:a16="http://schemas.microsoft.com/office/drawing/2014/main" id="{DA5145BD-DB74-401D-88FB-097CAF74CD60}"/>
              </a:ext>
            </a:extLst>
          </p:cNvPr>
          <p:cNvSpPr/>
          <p:nvPr/>
        </p:nvSpPr>
        <p:spPr>
          <a:xfrm>
            <a:off x="759308" y="3649979"/>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9" name="TextBox 8">
            <a:extLst>
              <a:ext uri="{FF2B5EF4-FFF2-40B4-BE49-F238E27FC236}">
                <a16:creationId xmlns:a16="http://schemas.microsoft.com/office/drawing/2014/main" id="{CFC47041-1A08-425E-8EC6-A12B9F6BE47C}"/>
              </a:ext>
            </a:extLst>
          </p:cNvPr>
          <p:cNvSpPr txBox="1"/>
          <p:nvPr/>
        </p:nvSpPr>
        <p:spPr>
          <a:xfrm>
            <a:off x="1239816" y="1450201"/>
            <a:ext cx="1606530" cy="430887"/>
          </a:xfrm>
          <a:prstGeom prst="rect">
            <a:avLst/>
          </a:prstGeom>
          <a:noFill/>
        </p:spPr>
        <p:txBody>
          <a:bodyPr wrap="none" lIns="91440" tIns="45720" rIns="91440" bIns="45720" rtlCol="0" anchor="t">
            <a:spAutoFit/>
          </a:bodyPr>
          <a:lstStyle/>
          <a:p>
            <a:r>
              <a:rPr lang="en-US" sz="2200" dirty="0">
                <a:latin typeface="Noto Sans"/>
                <a:ea typeface="Noto Sans"/>
                <a:cs typeface="Noto Sans"/>
              </a:rPr>
              <a:t>Motivation</a:t>
            </a:r>
          </a:p>
        </p:txBody>
      </p:sp>
      <p:sp>
        <p:nvSpPr>
          <p:cNvPr id="11" name="TextBox 10">
            <a:extLst>
              <a:ext uri="{FF2B5EF4-FFF2-40B4-BE49-F238E27FC236}">
                <a16:creationId xmlns:a16="http://schemas.microsoft.com/office/drawing/2014/main" id="{543E50F9-CBFE-44CB-A6AA-DED40AA47D71}"/>
              </a:ext>
            </a:extLst>
          </p:cNvPr>
          <p:cNvSpPr txBox="1"/>
          <p:nvPr/>
        </p:nvSpPr>
        <p:spPr>
          <a:xfrm>
            <a:off x="1235595" y="2168931"/>
            <a:ext cx="2496196"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Literature Review</a:t>
            </a:r>
          </a:p>
        </p:txBody>
      </p:sp>
      <p:sp>
        <p:nvSpPr>
          <p:cNvPr id="12" name="TextBox 11">
            <a:extLst>
              <a:ext uri="{FF2B5EF4-FFF2-40B4-BE49-F238E27FC236}">
                <a16:creationId xmlns:a16="http://schemas.microsoft.com/office/drawing/2014/main" id="{482DE61D-744F-4465-8F9C-D881D64572BF}"/>
              </a:ext>
            </a:extLst>
          </p:cNvPr>
          <p:cNvSpPr txBox="1"/>
          <p:nvPr/>
        </p:nvSpPr>
        <p:spPr>
          <a:xfrm>
            <a:off x="1204496" y="2829013"/>
            <a:ext cx="3384260"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Data Collection and EDA</a:t>
            </a:r>
          </a:p>
        </p:txBody>
      </p:sp>
      <p:sp>
        <p:nvSpPr>
          <p:cNvPr id="13" name="TextBox 12">
            <a:extLst>
              <a:ext uri="{FF2B5EF4-FFF2-40B4-BE49-F238E27FC236}">
                <a16:creationId xmlns:a16="http://schemas.microsoft.com/office/drawing/2014/main" id="{A52EA070-3BF7-4ED7-A362-BB9B42C5BF24}"/>
              </a:ext>
            </a:extLst>
          </p:cNvPr>
          <p:cNvSpPr txBox="1"/>
          <p:nvPr/>
        </p:nvSpPr>
        <p:spPr>
          <a:xfrm>
            <a:off x="1235595" y="4290425"/>
            <a:ext cx="2624436" cy="523220"/>
          </a:xfrm>
          <a:prstGeom prst="rect">
            <a:avLst/>
          </a:prstGeom>
          <a:noFill/>
        </p:spPr>
        <p:txBody>
          <a:bodyPr wrap="none" rtlCol="0">
            <a:spAutoFit/>
          </a:bodyPr>
          <a:lstStyle/>
          <a:p>
            <a:r>
              <a:rPr lang="en-US" sz="2800" dirty="0">
                <a:latin typeface="Noto Sans" panose="020B0502040504020204" pitchFamily="34" charset="0"/>
                <a:ea typeface="Noto Sans" panose="020B0502040504020204" pitchFamily="34" charset="0"/>
                <a:cs typeface="Noto Sans" panose="020B0502040504020204" pitchFamily="34" charset="0"/>
              </a:rPr>
              <a:t>Methods Used</a:t>
            </a:r>
          </a:p>
        </p:txBody>
      </p:sp>
      <p:sp>
        <p:nvSpPr>
          <p:cNvPr id="14" name="TextBox 13">
            <a:extLst>
              <a:ext uri="{FF2B5EF4-FFF2-40B4-BE49-F238E27FC236}">
                <a16:creationId xmlns:a16="http://schemas.microsoft.com/office/drawing/2014/main" id="{8DBE486E-8408-429D-ACAC-697CF1C65CB9}"/>
              </a:ext>
            </a:extLst>
          </p:cNvPr>
          <p:cNvSpPr txBox="1"/>
          <p:nvPr/>
        </p:nvSpPr>
        <p:spPr>
          <a:xfrm>
            <a:off x="1238527" y="5111221"/>
            <a:ext cx="3198311"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Results and Discussion</a:t>
            </a:r>
          </a:p>
        </p:txBody>
      </p:sp>
      <p:sp>
        <p:nvSpPr>
          <p:cNvPr id="15" name="Oval 14">
            <a:extLst>
              <a:ext uri="{FF2B5EF4-FFF2-40B4-BE49-F238E27FC236}">
                <a16:creationId xmlns:a16="http://schemas.microsoft.com/office/drawing/2014/main" id="{203A68DC-06CC-4CA1-B56D-8C61D5EC0A7C}"/>
              </a:ext>
            </a:extLst>
          </p:cNvPr>
          <p:cNvSpPr/>
          <p:nvPr/>
        </p:nvSpPr>
        <p:spPr>
          <a:xfrm>
            <a:off x="732411" y="1550099"/>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6" name="Oval 15">
            <a:extLst>
              <a:ext uri="{FF2B5EF4-FFF2-40B4-BE49-F238E27FC236}">
                <a16:creationId xmlns:a16="http://schemas.microsoft.com/office/drawing/2014/main" id="{27E84608-8A0A-434D-B0C4-5C0A1385244B}"/>
              </a:ext>
            </a:extLst>
          </p:cNvPr>
          <p:cNvSpPr/>
          <p:nvPr/>
        </p:nvSpPr>
        <p:spPr>
          <a:xfrm>
            <a:off x="732411" y="5160088"/>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7" name="Rectangle 16">
            <a:extLst>
              <a:ext uri="{FF2B5EF4-FFF2-40B4-BE49-F238E27FC236}">
                <a16:creationId xmlns:a16="http://schemas.microsoft.com/office/drawing/2014/main" id="{7A14B451-D10A-4FD9-A670-E097BB399FE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FFCD58-B9E4-48E7-ADE0-90B115295008}"/>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910C0B-6083-467A-B5FD-46E042EF57F0}"/>
              </a:ext>
            </a:extLst>
          </p:cNvPr>
          <p:cNvSpPr txBox="1"/>
          <p:nvPr/>
        </p:nvSpPr>
        <p:spPr>
          <a:xfrm>
            <a:off x="206192" y="134633"/>
            <a:ext cx="7135902" cy="707886"/>
          </a:xfrm>
          <a:prstGeom prst="rect">
            <a:avLst/>
          </a:prstGeom>
          <a:noFill/>
        </p:spPr>
        <p:txBody>
          <a:bodyPr wrap="square" rtlCol="0">
            <a:spAutoFit/>
          </a:bodyPr>
          <a:lstStyle/>
          <a:p>
            <a:r>
              <a:rPr lang="en-US" sz="4000" b="1" i="0" dirty="0">
                <a:solidFill>
                  <a:schemeClr val="bg1"/>
                </a:solidFill>
                <a:effectLst/>
              </a:rPr>
              <a:t>Agenda</a:t>
            </a:r>
            <a:endParaRPr lang="en-US" sz="2400" b="1" dirty="0">
              <a:solidFill>
                <a:schemeClr val="bg1"/>
              </a:solidFill>
            </a:endParaRPr>
          </a:p>
        </p:txBody>
      </p:sp>
      <p:sp>
        <p:nvSpPr>
          <p:cNvPr id="20" name="TextBox 19">
            <a:extLst>
              <a:ext uri="{FF2B5EF4-FFF2-40B4-BE49-F238E27FC236}">
                <a16:creationId xmlns:a16="http://schemas.microsoft.com/office/drawing/2014/main" id="{2F7CBF89-ED72-43EF-94E2-F529A019801C}"/>
              </a:ext>
            </a:extLst>
          </p:cNvPr>
          <p:cNvSpPr txBox="1"/>
          <p:nvPr/>
        </p:nvSpPr>
        <p:spPr>
          <a:xfrm>
            <a:off x="1235595" y="3571695"/>
            <a:ext cx="188705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Process Flow</a:t>
            </a:r>
          </a:p>
        </p:txBody>
      </p:sp>
      <p:sp>
        <p:nvSpPr>
          <p:cNvPr id="21" name="Oval 20">
            <a:extLst>
              <a:ext uri="{FF2B5EF4-FFF2-40B4-BE49-F238E27FC236}">
                <a16:creationId xmlns:a16="http://schemas.microsoft.com/office/drawing/2014/main" id="{FBCBAD81-CB28-4A04-9513-459C9F4D7299}"/>
              </a:ext>
            </a:extLst>
          </p:cNvPr>
          <p:cNvSpPr/>
          <p:nvPr/>
        </p:nvSpPr>
        <p:spPr>
          <a:xfrm>
            <a:off x="750335" y="5946520"/>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22" name="TextBox 21">
            <a:extLst>
              <a:ext uri="{FF2B5EF4-FFF2-40B4-BE49-F238E27FC236}">
                <a16:creationId xmlns:a16="http://schemas.microsoft.com/office/drawing/2014/main" id="{478294A7-9224-4509-8049-7F0867D7567A}"/>
              </a:ext>
            </a:extLst>
          </p:cNvPr>
          <p:cNvSpPr txBox="1"/>
          <p:nvPr/>
        </p:nvSpPr>
        <p:spPr>
          <a:xfrm>
            <a:off x="1238527" y="5904096"/>
            <a:ext cx="177484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Conclusions</a:t>
            </a:r>
          </a:p>
        </p:txBody>
      </p:sp>
    </p:spTree>
    <p:extLst>
      <p:ext uri="{BB962C8B-B14F-4D97-AF65-F5344CB8AC3E}">
        <p14:creationId xmlns:p14="http://schemas.microsoft.com/office/powerpoint/2010/main" val="135964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84EE76-880F-43CA-96B7-D005BBE2112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C3E3EE3-5936-45F9-A21F-FF8A5BFBFF01}"/>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5A5D64-E15B-4CD6-B3A3-AFD837980FA8}"/>
              </a:ext>
            </a:extLst>
          </p:cNvPr>
          <p:cNvSpPr txBox="1"/>
          <p:nvPr/>
        </p:nvSpPr>
        <p:spPr>
          <a:xfrm>
            <a:off x="206191" y="134633"/>
            <a:ext cx="7042411" cy="707886"/>
          </a:xfrm>
          <a:prstGeom prst="rect">
            <a:avLst/>
          </a:prstGeom>
          <a:noFill/>
        </p:spPr>
        <p:txBody>
          <a:bodyPr wrap="square" rtlCol="0">
            <a:spAutoFit/>
          </a:bodyPr>
          <a:lstStyle/>
          <a:p>
            <a:r>
              <a:rPr lang="en-US" sz="4000" b="1" i="0" dirty="0">
                <a:solidFill>
                  <a:schemeClr val="bg1"/>
                </a:solidFill>
                <a:effectLst/>
              </a:rPr>
              <a:t>Methods</a:t>
            </a:r>
            <a:endParaRPr lang="en-US" sz="2400" b="1" dirty="0">
              <a:solidFill>
                <a:schemeClr val="bg1"/>
              </a:solidFill>
            </a:endParaRPr>
          </a:p>
        </p:txBody>
      </p:sp>
      <p:sp>
        <p:nvSpPr>
          <p:cNvPr id="2" name="TextBox 1">
            <a:extLst>
              <a:ext uri="{FF2B5EF4-FFF2-40B4-BE49-F238E27FC236}">
                <a16:creationId xmlns:a16="http://schemas.microsoft.com/office/drawing/2014/main" id="{6C9CC0CE-50E5-C24D-A37D-D8592F412BF3}"/>
              </a:ext>
            </a:extLst>
          </p:cNvPr>
          <p:cNvSpPr txBox="1"/>
          <p:nvPr/>
        </p:nvSpPr>
        <p:spPr>
          <a:xfrm>
            <a:off x="815570" y="1324915"/>
            <a:ext cx="10990948"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We ran 8 different models to classify whether a team would make it to the playoffs or not.</a:t>
            </a:r>
          </a:p>
        </p:txBody>
      </p:sp>
      <p:pic>
        <p:nvPicPr>
          <p:cNvPr id="8" name="Picture 7">
            <a:extLst>
              <a:ext uri="{FF2B5EF4-FFF2-40B4-BE49-F238E27FC236}">
                <a16:creationId xmlns:a16="http://schemas.microsoft.com/office/drawing/2014/main" id="{BCB8DEBC-9C33-4853-87A2-EB453F2A50AD}"/>
              </a:ext>
            </a:extLst>
          </p:cNvPr>
          <p:cNvPicPr>
            <a:picLocks noChangeAspect="1"/>
          </p:cNvPicPr>
          <p:nvPr/>
        </p:nvPicPr>
        <p:blipFill>
          <a:blip r:embed="rId3"/>
          <a:stretch>
            <a:fillRect/>
          </a:stretch>
        </p:blipFill>
        <p:spPr>
          <a:xfrm>
            <a:off x="1300711" y="2081205"/>
            <a:ext cx="9174678" cy="2545177"/>
          </a:xfrm>
          <a:prstGeom prst="rect">
            <a:avLst/>
          </a:prstGeom>
        </p:spPr>
      </p:pic>
      <p:sp>
        <p:nvSpPr>
          <p:cNvPr id="6" name="TextBox 5">
            <a:extLst>
              <a:ext uri="{FF2B5EF4-FFF2-40B4-BE49-F238E27FC236}">
                <a16:creationId xmlns:a16="http://schemas.microsoft.com/office/drawing/2014/main" id="{78A0B24F-F155-4BF0-ABB0-F02F73B823AE}"/>
              </a:ext>
            </a:extLst>
          </p:cNvPr>
          <p:cNvSpPr txBox="1"/>
          <p:nvPr/>
        </p:nvSpPr>
        <p:spPr>
          <a:xfrm>
            <a:off x="708212" y="4692042"/>
            <a:ext cx="10910047"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As we can see from the above table, </a:t>
            </a:r>
            <a:r>
              <a:rPr lang="en-US" b="1" i="0" dirty="0">
                <a:effectLst/>
              </a:rPr>
              <a:t>Naive Bayes, Logistic Regression, Random Forest Classifier and Gradient Boosting Classifier </a:t>
            </a:r>
            <a:r>
              <a:rPr lang="en-US" b="0" i="0" dirty="0">
                <a:effectLst/>
              </a:rPr>
              <a:t>are top performing models. </a:t>
            </a:r>
          </a:p>
          <a:p>
            <a:endParaRPr lang="en-US" dirty="0"/>
          </a:p>
          <a:p>
            <a:pPr marL="285750" indent="-285750">
              <a:buFont typeface="Arial" panose="020B0604020202020204" pitchFamily="34" charset="0"/>
              <a:buChar char="•"/>
            </a:pPr>
            <a:r>
              <a:rPr lang="en-US" b="0" i="0" dirty="0">
                <a:effectLst/>
              </a:rPr>
              <a:t>We select these 4 models for hyperparameter tuning along with </a:t>
            </a:r>
            <a:r>
              <a:rPr lang="en-US" b="1" i="0" dirty="0">
                <a:effectLst/>
              </a:rPr>
              <a:t>SVM</a:t>
            </a:r>
            <a:r>
              <a:rPr lang="en-US" b="0" i="0" dirty="0">
                <a:effectLst/>
              </a:rPr>
              <a:t>.</a:t>
            </a:r>
          </a:p>
          <a:p>
            <a:endParaRPr lang="en-US" dirty="0"/>
          </a:p>
          <a:p>
            <a:pPr marL="285750" indent="-285750">
              <a:buFont typeface="Arial" panose="020B0604020202020204" pitchFamily="34" charset="0"/>
              <a:buChar char="•"/>
            </a:pPr>
            <a:r>
              <a:rPr lang="en-US" b="0" i="0" dirty="0">
                <a:effectLst/>
              </a:rPr>
              <a:t>We are comparing and selecting the model based on accuracy because there is </a:t>
            </a:r>
            <a:r>
              <a:rPr lang="en-US" b="1" i="0" dirty="0">
                <a:effectLst/>
              </a:rPr>
              <a:t>no class imbalance </a:t>
            </a:r>
            <a:r>
              <a:rPr lang="en-US" b="0" i="0" dirty="0">
                <a:effectLst/>
              </a:rPr>
              <a:t>in the dataset and, hence, </a:t>
            </a:r>
            <a:r>
              <a:rPr lang="en-US" b="1" i="0" dirty="0">
                <a:effectLst/>
              </a:rPr>
              <a:t>accuracy is a fair metric </a:t>
            </a:r>
            <a:r>
              <a:rPr lang="en-US" b="0" i="0" dirty="0">
                <a:effectLst/>
              </a:rPr>
              <a:t>to make comparisons on. </a:t>
            </a:r>
            <a:endParaRPr lang="en-US" dirty="0"/>
          </a:p>
        </p:txBody>
      </p:sp>
    </p:spTree>
    <p:extLst>
      <p:ext uri="{BB962C8B-B14F-4D97-AF65-F5344CB8AC3E}">
        <p14:creationId xmlns:p14="http://schemas.microsoft.com/office/powerpoint/2010/main" val="38221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84EE76-880F-43CA-96B7-D005BBE2112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C3E3EE3-5936-45F9-A21F-FF8A5BFBFF01}"/>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5A5D64-E15B-4CD6-B3A3-AFD837980FA8}"/>
              </a:ext>
            </a:extLst>
          </p:cNvPr>
          <p:cNvSpPr txBox="1"/>
          <p:nvPr/>
        </p:nvSpPr>
        <p:spPr>
          <a:xfrm>
            <a:off x="206191" y="134633"/>
            <a:ext cx="7042411" cy="707886"/>
          </a:xfrm>
          <a:prstGeom prst="rect">
            <a:avLst/>
          </a:prstGeom>
          <a:noFill/>
        </p:spPr>
        <p:txBody>
          <a:bodyPr wrap="square" rtlCol="0">
            <a:spAutoFit/>
          </a:bodyPr>
          <a:lstStyle/>
          <a:p>
            <a:r>
              <a:rPr lang="en-US" sz="4000" b="1" i="0" dirty="0">
                <a:solidFill>
                  <a:schemeClr val="bg1"/>
                </a:solidFill>
                <a:effectLst/>
              </a:rPr>
              <a:t>Methods</a:t>
            </a:r>
            <a:endParaRPr lang="en-US" sz="2400" b="1" dirty="0">
              <a:solidFill>
                <a:schemeClr val="bg1"/>
              </a:solidFill>
            </a:endParaRPr>
          </a:p>
        </p:txBody>
      </p:sp>
      <p:sp>
        <p:nvSpPr>
          <p:cNvPr id="2" name="TextBox 1">
            <a:extLst>
              <a:ext uri="{FF2B5EF4-FFF2-40B4-BE49-F238E27FC236}">
                <a16:creationId xmlns:a16="http://schemas.microsoft.com/office/drawing/2014/main" id="{6C9CC0CE-50E5-C24D-A37D-D8592F412BF3}"/>
              </a:ext>
            </a:extLst>
          </p:cNvPr>
          <p:cNvSpPr txBox="1"/>
          <p:nvPr/>
        </p:nvSpPr>
        <p:spPr>
          <a:xfrm>
            <a:off x="815570" y="1324915"/>
            <a:ext cx="10990948"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We ran 8 different models to classify whether a team would make it to the playoffs or not.</a:t>
            </a:r>
          </a:p>
        </p:txBody>
      </p:sp>
      <p:pic>
        <p:nvPicPr>
          <p:cNvPr id="8" name="Picture 7">
            <a:extLst>
              <a:ext uri="{FF2B5EF4-FFF2-40B4-BE49-F238E27FC236}">
                <a16:creationId xmlns:a16="http://schemas.microsoft.com/office/drawing/2014/main" id="{BCB8DEBC-9C33-4853-87A2-EB453F2A50AD}"/>
              </a:ext>
            </a:extLst>
          </p:cNvPr>
          <p:cNvPicPr>
            <a:picLocks noChangeAspect="1"/>
          </p:cNvPicPr>
          <p:nvPr/>
        </p:nvPicPr>
        <p:blipFill>
          <a:blip r:embed="rId3"/>
          <a:stretch>
            <a:fillRect/>
          </a:stretch>
        </p:blipFill>
        <p:spPr>
          <a:xfrm>
            <a:off x="1300711" y="2081205"/>
            <a:ext cx="9174678" cy="2545177"/>
          </a:xfrm>
          <a:prstGeom prst="rect">
            <a:avLst/>
          </a:prstGeom>
        </p:spPr>
      </p:pic>
      <p:sp>
        <p:nvSpPr>
          <p:cNvPr id="6" name="TextBox 5">
            <a:extLst>
              <a:ext uri="{FF2B5EF4-FFF2-40B4-BE49-F238E27FC236}">
                <a16:creationId xmlns:a16="http://schemas.microsoft.com/office/drawing/2014/main" id="{78A0B24F-F155-4BF0-ABB0-F02F73B823AE}"/>
              </a:ext>
            </a:extLst>
          </p:cNvPr>
          <p:cNvSpPr txBox="1"/>
          <p:nvPr/>
        </p:nvSpPr>
        <p:spPr>
          <a:xfrm>
            <a:off x="708212" y="4692042"/>
            <a:ext cx="10910047"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As we can see from the above table, </a:t>
            </a:r>
            <a:r>
              <a:rPr lang="en-US" b="1" i="0" dirty="0">
                <a:effectLst/>
              </a:rPr>
              <a:t>Naive Bayes, Logistic Regression, Random Forest Classifier and Gradient Boosting Classifier </a:t>
            </a:r>
            <a:r>
              <a:rPr lang="en-US" b="0" i="0" dirty="0">
                <a:effectLst/>
              </a:rPr>
              <a:t>are top performing models. </a:t>
            </a:r>
          </a:p>
          <a:p>
            <a:endParaRPr lang="en-US" dirty="0"/>
          </a:p>
          <a:p>
            <a:pPr marL="285750" indent="-285750">
              <a:buFont typeface="Arial" panose="020B0604020202020204" pitchFamily="34" charset="0"/>
              <a:buChar char="•"/>
            </a:pPr>
            <a:r>
              <a:rPr lang="en-US" b="0" i="0" dirty="0">
                <a:effectLst/>
              </a:rPr>
              <a:t>We select these 4 models for hyperparameter tuning along with </a:t>
            </a:r>
            <a:r>
              <a:rPr lang="en-US" b="1" i="0" dirty="0">
                <a:effectLst/>
              </a:rPr>
              <a:t>SVM</a:t>
            </a:r>
            <a:r>
              <a:rPr lang="en-US" b="0" i="0" dirty="0">
                <a:effectLst/>
              </a:rPr>
              <a:t>.</a:t>
            </a:r>
          </a:p>
          <a:p>
            <a:endParaRPr lang="en-US" dirty="0"/>
          </a:p>
          <a:p>
            <a:pPr marL="285750" indent="-285750">
              <a:buFont typeface="Arial" panose="020B0604020202020204" pitchFamily="34" charset="0"/>
              <a:buChar char="•"/>
            </a:pPr>
            <a:r>
              <a:rPr lang="en-US" b="0" i="0" dirty="0">
                <a:effectLst/>
              </a:rPr>
              <a:t>We are comparing and selecting the model based on accuracy because there is </a:t>
            </a:r>
            <a:r>
              <a:rPr lang="en-US" b="1" i="0" dirty="0">
                <a:effectLst/>
              </a:rPr>
              <a:t>no class imbalance </a:t>
            </a:r>
            <a:r>
              <a:rPr lang="en-US" b="0" i="0" dirty="0">
                <a:effectLst/>
              </a:rPr>
              <a:t>in the dataset and, hence, </a:t>
            </a:r>
            <a:r>
              <a:rPr lang="en-US" b="1" i="0" dirty="0">
                <a:effectLst/>
              </a:rPr>
              <a:t>accuracy is a fair metric </a:t>
            </a:r>
            <a:r>
              <a:rPr lang="en-US" b="0" i="0" dirty="0">
                <a:effectLst/>
              </a:rPr>
              <a:t>to make comparisons on. </a:t>
            </a:r>
            <a:endParaRPr lang="en-US" dirty="0"/>
          </a:p>
        </p:txBody>
      </p:sp>
      <p:sp>
        <p:nvSpPr>
          <p:cNvPr id="7" name="Rectangle 6">
            <a:extLst>
              <a:ext uri="{FF2B5EF4-FFF2-40B4-BE49-F238E27FC236}">
                <a16:creationId xmlns:a16="http://schemas.microsoft.com/office/drawing/2014/main" id="{8DADE546-C067-4A00-92C9-6A8CF566076F}"/>
              </a:ext>
            </a:extLst>
          </p:cNvPr>
          <p:cNvSpPr/>
          <p:nvPr/>
        </p:nvSpPr>
        <p:spPr>
          <a:xfrm>
            <a:off x="1300711" y="2411896"/>
            <a:ext cx="5325376" cy="1017104"/>
          </a:xfrm>
          <a:prstGeom prst="rect">
            <a:avLst/>
          </a:prstGeom>
          <a:solidFill>
            <a:srgbClr val="2B6A6C">
              <a:alpha val="2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39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FF40A3B-D168-4788-B5CC-223DE13B3D4D}"/>
              </a:ext>
            </a:extLst>
          </p:cNvPr>
          <p:cNvCxnSpPr/>
          <p:nvPr/>
        </p:nvCxnSpPr>
        <p:spPr>
          <a:xfrm>
            <a:off x="896468" y="1317813"/>
            <a:ext cx="0" cy="5343737"/>
          </a:xfrm>
          <a:prstGeom prst="line">
            <a:avLst/>
          </a:prstGeom>
          <a:ln w="57150">
            <a:solidFill>
              <a:srgbClr val="B80D48"/>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5AA5155-6FFA-4081-B8E5-4F5ABEF93E09}"/>
              </a:ext>
            </a:extLst>
          </p:cNvPr>
          <p:cNvSpPr/>
          <p:nvPr/>
        </p:nvSpPr>
        <p:spPr>
          <a:xfrm>
            <a:off x="681307" y="5091508"/>
            <a:ext cx="412376" cy="41148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6" name="Oval 5">
            <a:extLst>
              <a:ext uri="{FF2B5EF4-FFF2-40B4-BE49-F238E27FC236}">
                <a16:creationId xmlns:a16="http://schemas.microsoft.com/office/drawing/2014/main" id="{7D94C48B-6BFC-4F50-8BDF-CDDA072D1FD9}"/>
              </a:ext>
            </a:extLst>
          </p:cNvPr>
          <p:cNvSpPr/>
          <p:nvPr/>
        </p:nvSpPr>
        <p:spPr>
          <a:xfrm>
            <a:off x="759308" y="2226732"/>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7" name="Oval 6">
            <a:extLst>
              <a:ext uri="{FF2B5EF4-FFF2-40B4-BE49-F238E27FC236}">
                <a16:creationId xmlns:a16="http://schemas.microsoft.com/office/drawing/2014/main" id="{7E18998C-BEE5-471D-88C6-6AE8A13EA899}"/>
              </a:ext>
            </a:extLst>
          </p:cNvPr>
          <p:cNvSpPr/>
          <p:nvPr/>
        </p:nvSpPr>
        <p:spPr>
          <a:xfrm>
            <a:off x="759308" y="2931745"/>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8" name="Oval 7">
            <a:extLst>
              <a:ext uri="{FF2B5EF4-FFF2-40B4-BE49-F238E27FC236}">
                <a16:creationId xmlns:a16="http://schemas.microsoft.com/office/drawing/2014/main" id="{DA5145BD-DB74-401D-88FB-097CAF74CD60}"/>
              </a:ext>
            </a:extLst>
          </p:cNvPr>
          <p:cNvSpPr/>
          <p:nvPr/>
        </p:nvSpPr>
        <p:spPr>
          <a:xfrm>
            <a:off x="759308" y="3649979"/>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9" name="TextBox 8">
            <a:extLst>
              <a:ext uri="{FF2B5EF4-FFF2-40B4-BE49-F238E27FC236}">
                <a16:creationId xmlns:a16="http://schemas.microsoft.com/office/drawing/2014/main" id="{CFC47041-1A08-425E-8EC6-A12B9F6BE47C}"/>
              </a:ext>
            </a:extLst>
          </p:cNvPr>
          <p:cNvSpPr txBox="1"/>
          <p:nvPr/>
        </p:nvSpPr>
        <p:spPr>
          <a:xfrm>
            <a:off x="1239816" y="1450201"/>
            <a:ext cx="1606530" cy="430887"/>
          </a:xfrm>
          <a:prstGeom prst="rect">
            <a:avLst/>
          </a:prstGeom>
          <a:noFill/>
        </p:spPr>
        <p:txBody>
          <a:bodyPr wrap="none" lIns="91440" tIns="45720" rIns="91440" bIns="45720" rtlCol="0" anchor="t">
            <a:spAutoFit/>
          </a:bodyPr>
          <a:lstStyle/>
          <a:p>
            <a:r>
              <a:rPr lang="en-US" sz="2200" dirty="0">
                <a:latin typeface="Noto Sans"/>
                <a:ea typeface="Noto Sans"/>
                <a:cs typeface="Noto Sans"/>
              </a:rPr>
              <a:t>Motivation</a:t>
            </a:r>
          </a:p>
        </p:txBody>
      </p:sp>
      <p:sp>
        <p:nvSpPr>
          <p:cNvPr id="11" name="TextBox 10">
            <a:extLst>
              <a:ext uri="{FF2B5EF4-FFF2-40B4-BE49-F238E27FC236}">
                <a16:creationId xmlns:a16="http://schemas.microsoft.com/office/drawing/2014/main" id="{543E50F9-CBFE-44CB-A6AA-DED40AA47D71}"/>
              </a:ext>
            </a:extLst>
          </p:cNvPr>
          <p:cNvSpPr txBox="1"/>
          <p:nvPr/>
        </p:nvSpPr>
        <p:spPr>
          <a:xfrm>
            <a:off x="1235595" y="2168931"/>
            <a:ext cx="2496196"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Literature Review</a:t>
            </a:r>
          </a:p>
        </p:txBody>
      </p:sp>
      <p:sp>
        <p:nvSpPr>
          <p:cNvPr id="12" name="TextBox 11">
            <a:extLst>
              <a:ext uri="{FF2B5EF4-FFF2-40B4-BE49-F238E27FC236}">
                <a16:creationId xmlns:a16="http://schemas.microsoft.com/office/drawing/2014/main" id="{482DE61D-744F-4465-8F9C-D881D64572BF}"/>
              </a:ext>
            </a:extLst>
          </p:cNvPr>
          <p:cNvSpPr txBox="1"/>
          <p:nvPr/>
        </p:nvSpPr>
        <p:spPr>
          <a:xfrm>
            <a:off x="1204496" y="2829013"/>
            <a:ext cx="3384260"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Data Collection and EDA</a:t>
            </a:r>
          </a:p>
        </p:txBody>
      </p:sp>
      <p:sp>
        <p:nvSpPr>
          <p:cNvPr id="13" name="TextBox 12">
            <a:extLst>
              <a:ext uri="{FF2B5EF4-FFF2-40B4-BE49-F238E27FC236}">
                <a16:creationId xmlns:a16="http://schemas.microsoft.com/office/drawing/2014/main" id="{A52EA070-3BF7-4ED7-A362-BB9B42C5BF24}"/>
              </a:ext>
            </a:extLst>
          </p:cNvPr>
          <p:cNvSpPr txBox="1"/>
          <p:nvPr/>
        </p:nvSpPr>
        <p:spPr>
          <a:xfrm>
            <a:off x="1235595" y="4290425"/>
            <a:ext cx="2101857"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Methods Used</a:t>
            </a:r>
          </a:p>
        </p:txBody>
      </p:sp>
      <p:sp>
        <p:nvSpPr>
          <p:cNvPr id="14" name="TextBox 13">
            <a:extLst>
              <a:ext uri="{FF2B5EF4-FFF2-40B4-BE49-F238E27FC236}">
                <a16:creationId xmlns:a16="http://schemas.microsoft.com/office/drawing/2014/main" id="{8DBE486E-8408-429D-ACAC-697CF1C65CB9}"/>
              </a:ext>
            </a:extLst>
          </p:cNvPr>
          <p:cNvSpPr txBox="1"/>
          <p:nvPr/>
        </p:nvSpPr>
        <p:spPr>
          <a:xfrm>
            <a:off x="1204496" y="5051094"/>
            <a:ext cx="4023858" cy="523220"/>
          </a:xfrm>
          <a:prstGeom prst="rect">
            <a:avLst/>
          </a:prstGeom>
          <a:noFill/>
        </p:spPr>
        <p:txBody>
          <a:bodyPr wrap="none" rtlCol="0">
            <a:spAutoFit/>
          </a:bodyPr>
          <a:lstStyle/>
          <a:p>
            <a:r>
              <a:rPr lang="en-US" sz="2800" dirty="0">
                <a:latin typeface="Noto Sans" panose="020B0502040504020204" pitchFamily="34" charset="0"/>
                <a:ea typeface="Noto Sans" panose="020B0502040504020204" pitchFamily="34" charset="0"/>
                <a:cs typeface="Noto Sans" panose="020B0502040504020204" pitchFamily="34" charset="0"/>
              </a:rPr>
              <a:t>Results and Discussion</a:t>
            </a:r>
          </a:p>
        </p:txBody>
      </p:sp>
      <p:sp>
        <p:nvSpPr>
          <p:cNvPr id="15" name="Oval 14">
            <a:extLst>
              <a:ext uri="{FF2B5EF4-FFF2-40B4-BE49-F238E27FC236}">
                <a16:creationId xmlns:a16="http://schemas.microsoft.com/office/drawing/2014/main" id="{203A68DC-06CC-4CA1-B56D-8C61D5EC0A7C}"/>
              </a:ext>
            </a:extLst>
          </p:cNvPr>
          <p:cNvSpPr/>
          <p:nvPr/>
        </p:nvSpPr>
        <p:spPr>
          <a:xfrm>
            <a:off x="759308" y="4373656"/>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6" name="Oval 15">
            <a:extLst>
              <a:ext uri="{FF2B5EF4-FFF2-40B4-BE49-F238E27FC236}">
                <a16:creationId xmlns:a16="http://schemas.microsoft.com/office/drawing/2014/main" id="{27E84608-8A0A-434D-B0C4-5C0A1385244B}"/>
              </a:ext>
            </a:extLst>
          </p:cNvPr>
          <p:cNvSpPr/>
          <p:nvPr/>
        </p:nvSpPr>
        <p:spPr>
          <a:xfrm>
            <a:off x="759308" y="1502840"/>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7" name="Rectangle 16">
            <a:extLst>
              <a:ext uri="{FF2B5EF4-FFF2-40B4-BE49-F238E27FC236}">
                <a16:creationId xmlns:a16="http://schemas.microsoft.com/office/drawing/2014/main" id="{7A14B451-D10A-4FD9-A670-E097BB399FE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FFCD58-B9E4-48E7-ADE0-90B115295008}"/>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910C0B-6083-467A-B5FD-46E042EF57F0}"/>
              </a:ext>
            </a:extLst>
          </p:cNvPr>
          <p:cNvSpPr txBox="1"/>
          <p:nvPr/>
        </p:nvSpPr>
        <p:spPr>
          <a:xfrm>
            <a:off x="206192" y="134633"/>
            <a:ext cx="7135902" cy="707886"/>
          </a:xfrm>
          <a:prstGeom prst="rect">
            <a:avLst/>
          </a:prstGeom>
          <a:noFill/>
        </p:spPr>
        <p:txBody>
          <a:bodyPr wrap="square" rtlCol="0">
            <a:spAutoFit/>
          </a:bodyPr>
          <a:lstStyle/>
          <a:p>
            <a:r>
              <a:rPr lang="en-US" sz="4000" b="1" i="0" dirty="0">
                <a:solidFill>
                  <a:schemeClr val="bg1"/>
                </a:solidFill>
                <a:effectLst/>
              </a:rPr>
              <a:t>Agenda</a:t>
            </a:r>
            <a:endParaRPr lang="en-US" sz="2400" b="1" dirty="0">
              <a:solidFill>
                <a:schemeClr val="bg1"/>
              </a:solidFill>
            </a:endParaRPr>
          </a:p>
        </p:txBody>
      </p:sp>
      <p:sp>
        <p:nvSpPr>
          <p:cNvPr id="20" name="TextBox 19">
            <a:extLst>
              <a:ext uri="{FF2B5EF4-FFF2-40B4-BE49-F238E27FC236}">
                <a16:creationId xmlns:a16="http://schemas.microsoft.com/office/drawing/2014/main" id="{2F7CBF89-ED72-43EF-94E2-F529A019801C}"/>
              </a:ext>
            </a:extLst>
          </p:cNvPr>
          <p:cNvSpPr txBox="1"/>
          <p:nvPr/>
        </p:nvSpPr>
        <p:spPr>
          <a:xfrm>
            <a:off x="1235595" y="3571695"/>
            <a:ext cx="188705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Process Flow</a:t>
            </a:r>
          </a:p>
        </p:txBody>
      </p:sp>
      <p:sp>
        <p:nvSpPr>
          <p:cNvPr id="21" name="Oval 20">
            <a:extLst>
              <a:ext uri="{FF2B5EF4-FFF2-40B4-BE49-F238E27FC236}">
                <a16:creationId xmlns:a16="http://schemas.microsoft.com/office/drawing/2014/main" id="{FBCBAD81-CB28-4A04-9513-459C9F4D7299}"/>
              </a:ext>
            </a:extLst>
          </p:cNvPr>
          <p:cNvSpPr/>
          <p:nvPr/>
        </p:nvSpPr>
        <p:spPr>
          <a:xfrm>
            <a:off x="750335" y="5946520"/>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22" name="TextBox 21">
            <a:extLst>
              <a:ext uri="{FF2B5EF4-FFF2-40B4-BE49-F238E27FC236}">
                <a16:creationId xmlns:a16="http://schemas.microsoft.com/office/drawing/2014/main" id="{478294A7-9224-4509-8049-7F0867D7567A}"/>
              </a:ext>
            </a:extLst>
          </p:cNvPr>
          <p:cNvSpPr txBox="1"/>
          <p:nvPr/>
        </p:nvSpPr>
        <p:spPr>
          <a:xfrm>
            <a:off x="1238527" y="5904096"/>
            <a:ext cx="177484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Conclusions</a:t>
            </a:r>
          </a:p>
        </p:txBody>
      </p:sp>
    </p:spTree>
    <p:extLst>
      <p:ext uri="{BB962C8B-B14F-4D97-AF65-F5344CB8AC3E}">
        <p14:creationId xmlns:p14="http://schemas.microsoft.com/office/powerpoint/2010/main" val="71819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84EE76-880F-43CA-96B7-D005BBE2112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C3E3EE3-5936-45F9-A21F-FF8A5BFBFF01}"/>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5A5D64-E15B-4CD6-B3A3-AFD837980FA8}"/>
              </a:ext>
            </a:extLst>
          </p:cNvPr>
          <p:cNvSpPr txBox="1"/>
          <p:nvPr/>
        </p:nvSpPr>
        <p:spPr>
          <a:xfrm>
            <a:off x="206191" y="134633"/>
            <a:ext cx="11080374" cy="707886"/>
          </a:xfrm>
          <a:prstGeom prst="rect">
            <a:avLst/>
          </a:prstGeom>
          <a:noFill/>
        </p:spPr>
        <p:txBody>
          <a:bodyPr wrap="square" rtlCol="0">
            <a:spAutoFit/>
          </a:bodyPr>
          <a:lstStyle/>
          <a:p>
            <a:r>
              <a:rPr lang="en-US" sz="4000" b="1" i="0" dirty="0">
                <a:solidFill>
                  <a:schemeClr val="bg1"/>
                </a:solidFill>
                <a:effectLst/>
              </a:rPr>
              <a:t>Hyperparameter Tuning and Model Comparison</a:t>
            </a:r>
            <a:endParaRPr lang="en-US" sz="2400" b="1" dirty="0">
              <a:solidFill>
                <a:schemeClr val="bg1"/>
              </a:solidFill>
            </a:endParaRPr>
          </a:p>
        </p:txBody>
      </p:sp>
      <p:graphicFrame>
        <p:nvGraphicFramePr>
          <p:cNvPr id="8" name="Chart 7">
            <a:extLst>
              <a:ext uri="{FF2B5EF4-FFF2-40B4-BE49-F238E27FC236}">
                <a16:creationId xmlns:a16="http://schemas.microsoft.com/office/drawing/2014/main" id="{F91E76A4-4800-4DA9-A979-B3E61A47C239}"/>
              </a:ext>
            </a:extLst>
          </p:cNvPr>
          <p:cNvGraphicFramePr/>
          <p:nvPr>
            <p:extLst>
              <p:ext uri="{D42A27DB-BD31-4B8C-83A1-F6EECF244321}">
                <p14:modId xmlns:p14="http://schemas.microsoft.com/office/powerpoint/2010/main" val="2408655117"/>
              </p:ext>
            </p:extLst>
          </p:nvPr>
        </p:nvGraphicFramePr>
        <p:xfrm>
          <a:off x="2032000" y="1304700"/>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0171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FF40A3B-D168-4788-B5CC-223DE13B3D4D}"/>
              </a:ext>
            </a:extLst>
          </p:cNvPr>
          <p:cNvCxnSpPr/>
          <p:nvPr/>
        </p:nvCxnSpPr>
        <p:spPr>
          <a:xfrm>
            <a:off x="896468" y="1317813"/>
            <a:ext cx="0" cy="5343737"/>
          </a:xfrm>
          <a:prstGeom prst="line">
            <a:avLst/>
          </a:prstGeom>
          <a:ln w="57150">
            <a:solidFill>
              <a:srgbClr val="B80D48"/>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5AA5155-6FFA-4081-B8E5-4F5ABEF93E09}"/>
              </a:ext>
            </a:extLst>
          </p:cNvPr>
          <p:cNvSpPr/>
          <p:nvPr/>
        </p:nvSpPr>
        <p:spPr>
          <a:xfrm>
            <a:off x="690275" y="5959966"/>
            <a:ext cx="412376" cy="41148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6" name="Oval 5">
            <a:extLst>
              <a:ext uri="{FF2B5EF4-FFF2-40B4-BE49-F238E27FC236}">
                <a16:creationId xmlns:a16="http://schemas.microsoft.com/office/drawing/2014/main" id="{7D94C48B-6BFC-4F50-8BDF-CDDA072D1FD9}"/>
              </a:ext>
            </a:extLst>
          </p:cNvPr>
          <p:cNvSpPr/>
          <p:nvPr/>
        </p:nvSpPr>
        <p:spPr>
          <a:xfrm>
            <a:off x="759308" y="2226732"/>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7" name="Oval 6">
            <a:extLst>
              <a:ext uri="{FF2B5EF4-FFF2-40B4-BE49-F238E27FC236}">
                <a16:creationId xmlns:a16="http://schemas.microsoft.com/office/drawing/2014/main" id="{7E18998C-BEE5-471D-88C6-6AE8A13EA899}"/>
              </a:ext>
            </a:extLst>
          </p:cNvPr>
          <p:cNvSpPr/>
          <p:nvPr/>
        </p:nvSpPr>
        <p:spPr>
          <a:xfrm>
            <a:off x="759308" y="2931745"/>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8" name="Oval 7">
            <a:extLst>
              <a:ext uri="{FF2B5EF4-FFF2-40B4-BE49-F238E27FC236}">
                <a16:creationId xmlns:a16="http://schemas.microsoft.com/office/drawing/2014/main" id="{DA5145BD-DB74-401D-88FB-097CAF74CD60}"/>
              </a:ext>
            </a:extLst>
          </p:cNvPr>
          <p:cNvSpPr/>
          <p:nvPr/>
        </p:nvSpPr>
        <p:spPr>
          <a:xfrm>
            <a:off x="759308" y="3649979"/>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9" name="TextBox 8">
            <a:extLst>
              <a:ext uri="{FF2B5EF4-FFF2-40B4-BE49-F238E27FC236}">
                <a16:creationId xmlns:a16="http://schemas.microsoft.com/office/drawing/2014/main" id="{CFC47041-1A08-425E-8EC6-A12B9F6BE47C}"/>
              </a:ext>
            </a:extLst>
          </p:cNvPr>
          <p:cNvSpPr txBox="1"/>
          <p:nvPr/>
        </p:nvSpPr>
        <p:spPr>
          <a:xfrm>
            <a:off x="1239816" y="1450201"/>
            <a:ext cx="1606530" cy="430887"/>
          </a:xfrm>
          <a:prstGeom prst="rect">
            <a:avLst/>
          </a:prstGeom>
          <a:noFill/>
        </p:spPr>
        <p:txBody>
          <a:bodyPr wrap="none" lIns="91440" tIns="45720" rIns="91440" bIns="45720" rtlCol="0" anchor="t">
            <a:spAutoFit/>
          </a:bodyPr>
          <a:lstStyle/>
          <a:p>
            <a:r>
              <a:rPr lang="en-US" sz="2200" dirty="0">
                <a:latin typeface="Noto Sans"/>
                <a:ea typeface="Noto Sans"/>
                <a:cs typeface="Noto Sans"/>
              </a:rPr>
              <a:t>Motivation</a:t>
            </a:r>
          </a:p>
        </p:txBody>
      </p:sp>
      <p:sp>
        <p:nvSpPr>
          <p:cNvPr id="11" name="TextBox 10">
            <a:extLst>
              <a:ext uri="{FF2B5EF4-FFF2-40B4-BE49-F238E27FC236}">
                <a16:creationId xmlns:a16="http://schemas.microsoft.com/office/drawing/2014/main" id="{543E50F9-CBFE-44CB-A6AA-DED40AA47D71}"/>
              </a:ext>
            </a:extLst>
          </p:cNvPr>
          <p:cNvSpPr txBox="1"/>
          <p:nvPr/>
        </p:nvSpPr>
        <p:spPr>
          <a:xfrm>
            <a:off x="1235595" y="2168931"/>
            <a:ext cx="2496196"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Literature Review</a:t>
            </a:r>
          </a:p>
        </p:txBody>
      </p:sp>
      <p:sp>
        <p:nvSpPr>
          <p:cNvPr id="12" name="TextBox 11">
            <a:extLst>
              <a:ext uri="{FF2B5EF4-FFF2-40B4-BE49-F238E27FC236}">
                <a16:creationId xmlns:a16="http://schemas.microsoft.com/office/drawing/2014/main" id="{482DE61D-744F-4465-8F9C-D881D64572BF}"/>
              </a:ext>
            </a:extLst>
          </p:cNvPr>
          <p:cNvSpPr txBox="1"/>
          <p:nvPr/>
        </p:nvSpPr>
        <p:spPr>
          <a:xfrm>
            <a:off x="1204496" y="2829013"/>
            <a:ext cx="3384260"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Data Collection and EDA</a:t>
            </a:r>
          </a:p>
        </p:txBody>
      </p:sp>
      <p:sp>
        <p:nvSpPr>
          <p:cNvPr id="13" name="TextBox 12">
            <a:extLst>
              <a:ext uri="{FF2B5EF4-FFF2-40B4-BE49-F238E27FC236}">
                <a16:creationId xmlns:a16="http://schemas.microsoft.com/office/drawing/2014/main" id="{A52EA070-3BF7-4ED7-A362-BB9B42C5BF24}"/>
              </a:ext>
            </a:extLst>
          </p:cNvPr>
          <p:cNvSpPr txBox="1"/>
          <p:nvPr/>
        </p:nvSpPr>
        <p:spPr>
          <a:xfrm>
            <a:off x="1235595" y="4290425"/>
            <a:ext cx="2101857"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Methods Used</a:t>
            </a:r>
          </a:p>
        </p:txBody>
      </p:sp>
      <p:sp>
        <p:nvSpPr>
          <p:cNvPr id="14" name="TextBox 13">
            <a:extLst>
              <a:ext uri="{FF2B5EF4-FFF2-40B4-BE49-F238E27FC236}">
                <a16:creationId xmlns:a16="http://schemas.microsoft.com/office/drawing/2014/main" id="{8DBE486E-8408-429D-ACAC-697CF1C65CB9}"/>
              </a:ext>
            </a:extLst>
          </p:cNvPr>
          <p:cNvSpPr txBox="1"/>
          <p:nvPr/>
        </p:nvSpPr>
        <p:spPr>
          <a:xfrm>
            <a:off x="1212919" y="5124409"/>
            <a:ext cx="3198311"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Results and Discussion</a:t>
            </a:r>
          </a:p>
        </p:txBody>
      </p:sp>
      <p:sp>
        <p:nvSpPr>
          <p:cNvPr id="15" name="Oval 14">
            <a:extLst>
              <a:ext uri="{FF2B5EF4-FFF2-40B4-BE49-F238E27FC236}">
                <a16:creationId xmlns:a16="http://schemas.microsoft.com/office/drawing/2014/main" id="{203A68DC-06CC-4CA1-B56D-8C61D5EC0A7C}"/>
              </a:ext>
            </a:extLst>
          </p:cNvPr>
          <p:cNvSpPr/>
          <p:nvPr/>
        </p:nvSpPr>
        <p:spPr>
          <a:xfrm>
            <a:off x="759308" y="4373656"/>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6" name="Oval 15">
            <a:extLst>
              <a:ext uri="{FF2B5EF4-FFF2-40B4-BE49-F238E27FC236}">
                <a16:creationId xmlns:a16="http://schemas.microsoft.com/office/drawing/2014/main" id="{27E84608-8A0A-434D-B0C4-5C0A1385244B}"/>
              </a:ext>
            </a:extLst>
          </p:cNvPr>
          <p:cNvSpPr/>
          <p:nvPr/>
        </p:nvSpPr>
        <p:spPr>
          <a:xfrm>
            <a:off x="759303" y="5160088"/>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7" name="Rectangle 16">
            <a:extLst>
              <a:ext uri="{FF2B5EF4-FFF2-40B4-BE49-F238E27FC236}">
                <a16:creationId xmlns:a16="http://schemas.microsoft.com/office/drawing/2014/main" id="{7A14B451-D10A-4FD9-A670-E097BB399FE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FFCD58-B9E4-48E7-ADE0-90B115295008}"/>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910C0B-6083-467A-B5FD-46E042EF57F0}"/>
              </a:ext>
            </a:extLst>
          </p:cNvPr>
          <p:cNvSpPr txBox="1"/>
          <p:nvPr/>
        </p:nvSpPr>
        <p:spPr>
          <a:xfrm>
            <a:off x="206192" y="134633"/>
            <a:ext cx="7135902" cy="707886"/>
          </a:xfrm>
          <a:prstGeom prst="rect">
            <a:avLst/>
          </a:prstGeom>
          <a:noFill/>
        </p:spPr>
        <p:txBody>
          <a:bodyPr wrap="square" rtlCol="0">
            <a:spAutoFit/>
          </a:bodyPr>
          <a:lstStyle/>
          <a:p>
            <a:r>
              <a:rPr lang="en-US" sz="4000" b="1" i="0" dirty="0">
                <a:solidFill>
                  <a:schemeClr val="bg1"/>
                </a:solidFill>
                <a:effectLst/>
              </a:rPr>
              <a:t>Agenda</a:t>
            </a:r>
            <a:endParaRPr lang="en-US" sz="2400" b="1" dirty="0">
              <a:solidFill>
                <a:schemeClr val="bg1"/>
              </a:solidFill>
            </a:endParaRPr>
          </a:p>
        </p:txBody>
      </p:sp>
      <p:sp>
        <p:nvSpPr>
          <p:cNvPr id="20" name="TextBox 19">
            <a:extLst>
              <a:ext uri="{FF2B5EF4-FFF2-40B4-BE49-F238E27FC236}">
                <a16:creationId xmlns:a16="http://schemas.microsoft.com/office/drawing/2014/main" id="{2F7CBF89-ED72-43EF-94E2-F529A019801C}"/>
              </a:ext>
            </a:extLst>
          </p:cNvPr>
          <p:cNvSpPr txBox="1"/>
          <p:nvPr/>
        </p:nvSpPr>
        <p:spPr>
          <a:xfrm>
            <a:off x="1235595" y="3571695"/>
            <a:ext cx="188705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Process Flow</a:t>
            </a:r>
          </a:p>
        </p:txBody>
      </p:sp>
      <p:sp>
        <p:nvSpPr>
          <p:cNvPr id="21" name="Oval 20">
            <a:extLst>
              <a:ext uri="{FF2B5EF4-FFF2-40B4-BE49-F238E27FC236}">
                <a16:creationId xmlns:a16="http://schemas.microsoft.com/office/drawing/2014/main" id="{FBCBAD81-CB28-4A04-9513-459C9F4D7299}"/>
              </a:ext>
            </a:extLst>
          </p:cNvPr>
          <p:cNvSpPr/>
          <p:nvPr/>
        </p:nvSpPr>
        <p:spPr>
          <a:xfrm>
            <a:off x="759308" y="1521157"/>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22" name="TextBox 21">
            <a:extLst>
              <a:ext uri="{FF2B5EF4-FFF2-40B4-BE49-F238E27FC236}">
                <a16:creationId xmlns:a16="http://schemas.microsoft.com/office/drawing/2014/main" id="{478294A7-9224-4509-8049-7F0867D7567A}"/>
              </a:ext>
            </a:extLst>
          </p:cNvPr>
          <p:cNvSpPr txBox="1"/>
          <p:nvPr/>
        </p:nvSpPr>
        <p:spPr>
          <a:xfrm>
            <a:off x="1238527" y="5904096"/>
            <a:ext cx="2214068" cy="523220"/>
          </a:xfrm>
          <a:prstGeom prst="rect">
            <a:avLst/>
          </a:prstGeom>
          <a:noFill/>
        </p:spPr>
        <p:txBody>
          <a:bodyPr wrap="none" rtlCol="0">
            <a:spAutoFit/>
          </a:bodyPr>
          <a:lstStyle/>
          <a:p>
            <a:r>
              <a:rPr lang="en-US" sz="2800" dirty="0">
                <a:latin typeface="Noto Sans" panose="020B0502040504020204" pitchFamily="34" charset="0"/>
                <a:ea typeface="Noto Sans" panose="020B0502040504020204" pitchFamily="34" charset="0"/>
                <a:cs typeface="Noto Sans" panose="020B0502040504020204" pitchFamily="34" charset="0"/>
              </a:rPr>
              <a:t>Conclusions</a:t>
            </a:r>
          </a:p>
        </p:txBody>
      </p:sp>
    </p:spTree>
    <p:extLst>
      <p:ext uri="{BB962C8B-B14F-4D97-AF65-F5344CB8AC3E}">
        <p14:creationId xmlns:p14="http://schemas.microsoft.com/office/powerpoint/2010/main" val="3196505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E5A39C-F867-4F0A-8ACD-A11ADC0EADC8}"/>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3813794-3455-4EB5-96D3-9B7ACA8F3C35}"/>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6D04F9F-FD09-4E30-994A-61506D620245}"/>
              </a:ext>
            </a:extLst>
          </p:cNvPr>
          <p:cNvSpPr txBox="1"/>
          <p:nvPr/>
        </p:nvSpPr>
        <p:spPr>
          <a:xfrm>
            <a:off x="206191" y="134633"/>
            <a:ext cx="7042411" cy="707886"/>
          </a:xfrm>
          <a:prstGeom prst="rect">
            <a:avLst/>
          </a:prstGeom>
          <a:noFill/>
        </p:spPr>
        <p:txBody>
          <a:bodyPr wrap="square" rtlCol="0">
            <a:spAutoFit/>
          </a:bodyPr>
          <a:lstStyle/>
          <a:p>
            <a:r>
              <a:rPr lang="en-US" sz="4000" b="1" i="0" dirty="0">
                <a:solidFill>
                  <a:schemeClr val="bg1"/>
                </a:solidFill>
                <a:effectLst/>
              </a:rPr>
              <a:t>Conclusion</a:t>
            </a:r>
            <a:endParaRPr lang="en-US" sz="2400" b="1" dirty="0">
              <a:solidFill>
                <a:schemeClr val="bg1"/>
              </a:solidFill>
            </a:endParaRPr>
          </a:p>
        </p:txBody>
      </p:sp>
      <p:sp>
        <p:nvSpPr>
          <p:cNvPr id="8" name="TextBox 7">
            <a:extLst>
              <a:ext uri="{FF2B5EF4-FFF2-40B4-BE49-F238E27FC236}">
                <a16:creationId xmlns:a16="http://schemas.microsoft.com/office/drawing/2014/main" id="{3F9C25AD-C727-42D2-B73E-10308FA2846F}"/>
              </a:ext>
            </a:extLst>
          </p:cNvPr>
          <p:cNvSpPr txBox="1"/>
          <p:nvPr/>
        </p:nvSpPr>
        <p:spPr>
          <a:xfrm>
            <a:off x="370173" y="1443841"/>
            <a:ext cx="11451654" cy="480131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a:t>
            </a:r>
            <a:r>
              <a:rPr lang="en-US" sz="2400" b="0" i="0" dirty="0">
                <a:effectLst/>
              </a:rPr>
              <a:t>ccuracy on the test set is </a:t>
            </a:r>
            <a:r>
              <a:rPr lang="en-US" sz="2400" b="1" i="0" dirty="0">
                <a:effectLst/>
              </a:rPr>
              <a:t>63.55%</a:t>
            </a:r>
            <a:r>
              <a:rPr lang="en-US" sz="2400" b="0" i="0" dirty="0">
                <a:effectLst/>
              </a:rPr>
              <a:t>.</a:t>
            </a:r>
            <a:endParaRPr lang="en-US" sz="2400" dirty="0"/>
          </a:p>
          <a:p>
            <a:pPr marL="285750" indent="-285750" algn="just">
              <a:buFont typeface="Arial" panose="020B0604020202020204" pitchFamily="34" charset="0"/>
              <a:buChar char="•"/>
            </a:pPr>
            <a:endParaRPr lang="en-US" sz="2400" b="0" i="0" dirty="0">
              <a:effectLst/>
            </a:endParaRPr>
          </a:p>
          <a:p>
            <a:pPr marL="285750" indent="-285750" algn="just">
              <a:buFont typeface="Arial" panose="020B0604020202020204" pitchFamily="34" charset="0"/>
              <a:buChar char="•"/>
            </a:pPr>
            <a:r>
              <a:rPr lang="en-US" sz="2400" b="1" i="0" dirty="0">
                <a:effectLst/>
              </a:rPr>
              <a:t>Naive Bayes </a:t>
            </a:r>
            <a:r>
              <a:rPr lang="en-US" sz="2400" b="0" i="0" dirty="0">
                <a:effectLst/>
              </a:rPr>
              <a:t>performed the best. </a:t>
            </a:r>
          </a:p>
          <a:p>
            <a:pPr algn="just"/>
            <a:endParaRPr lang="en-US" sz="2400" b="0" i="0" dirty="0">
              <a:effectLst/>
            </a:endParaRPr>
          </a:p>
          <a:p>
            <a:pPr marL="285750" indent="-285750" algn="just">
              <a:buFont typeface="Arial" panose="020B0604020202020204" pitchFamily="34" charset="0"/>
              <a:buChar char="•"/>
            </a:pPr>
            <a:r>
              <a:rPr lang="en-US" sz="2400" b="0" i="0" dirty="0">
                <a:effectLst/>
              </a:rPr>
              <a:t>Why?</a:t>
            </a:r>
          </a:p>
          <a:p>
            <a:pPr algn="just"/>
            <a:endParaRPr lang="en-US" sz="2400" b="0" i="0" dirty="0">
              <a:effectLst/>
            </a:endParaRPr>
          </a:p>
          <a:p>
            <a:pPr lvl="1" algn="just">
              <a:buFont typeface="+mj-lt"/>
              <a:buAutoNum type="arabicPeriod"/>
            </a:pPr>
            <a:r>
              <a:rPr lang="en-US" sz="2400" b="0" i="0" dirty="0">
                <a:solidFill>
                  <a:srgbClr val="000000"/>
                </a:solidFill>
                <a:effectLst/>
              </a:rPr>
              <a:t> Simple dataset. </a:t>
            </a:r>
          </a:p>
          <a:p>
            <a:pPr lvl="1" algn="just">
              <a:buFont typeface="+mj-lt"/>
              <a:buAutoNum type="arabicPeriod"/>
            </a:pPr>
            <a:endParaRPr lang="en-US" sz="2400" b="0" i="0" dirty="0">
              <a:solidFill>
                <a:srgbClr val="000000"/>
              </a:solidFill>
              <a:effectLst/>
            </a:endParaRPr>
          </a:p>
          <a:p>
            <a:pPr lvl="1" algn="just">
              <a:buFont typeface="+mj-lt"/>
              <a:buAutoNum type="arabicPeriod"/>
            </a:pPr>
            <a:r>
              <a:rPr lang="en-US" sz="2400" b="0" i="0" dirty="0">
                <a:solidFill>
                  <a:srgbClr val="000000"/>
                </a:solidFill>
                <a:effectLst/>
              </a:rPr>
              <a:t>Naive Bayes fewer assumptions.</a:t>
            </a:r>
          </a:p>
          <a:p>
            <a:pPr algn="just">
              <a:buFont typeface="+mj-lt"/>
              <a:buAutoNum type="arabicPeriod"/>
            </a:pPr>
            <a:endParaRPr lang="en-US" sz="2400" b="0" i="0" dirty="0">
              <a:solidFill>
                <a:srgbClr val="000000"/>
              </a:solidFill>
              <a:effectLst/>
            </a:endParaRPr>
          </a:p>
          <a:p>
            <a:pPr marL="285750" indent="-285750" algn="just">
              <a:buFont typeface="Arial" panose="020B0604020202020204" pitchFamily="34" charset="0"/>
              <a:buChar char="•"/>
            </a:pPr>
            <a:r>
              <a:rPr lang="en-US" sz="2400" dirty="0"/>
              <a:t>After performing PCA, we get 5 </a:t>
            </a:r>
            <a:r>
              <a:rPr lang="en-US" sz="2400" b="1" dirty="0"/>
              <a:t>independent</a:t>
            </a:r>
            <a:r>
              <a:rPr lang="en-US" sz="2400" dirty="0"/>
              <a:t> predictors which satisfy Naive Bayes' assumption of feature independence.</a:t>
            </a:r>
          </a:p>
          <a:p>
            <a:endParaRPr lang="en-US" dirty="0"/>
          </a:p>
        </p:txBody>
      </p:sp>
    </p:spTree>
    <p:extLst>
      <p:ext uri="{BB962C8B-B14F-4D97-AF65-F5344CB8AC3E}">
        <p14:creationId xmlns:p14="http://schemas.microsoft.com/office/powerpoint/2010/main" val="318283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E5A39C-F867-4F0A-8ACD-A11ADC0EADC8}"/>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3813794-3455-4EB5-96D3-9B7ACA8F3C35}"/>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6D04F9F-FD09-4E30-994A-61506D620245}"/>
              </a:ext>
            </a:extLst>
          </p:cNvPr>
          <p:cNvSpPr txBox="1"/>
          <p:nvPr/>
        </p:nvSpPr>
        <p:spPr>
          <a:xfrm>
            <a:off x="206191" y="134633"/>
            <a:ext cx="7042411" cy="707886"/>
          </a:xfrm>
          <a:prstGeom prst="rect">
            <a:avLst/>
          </a:prstGeom>
          <a:noFill/>
        </p:spPr>
        <p:txBody>
          <a:bodyPr wrap="square" rtlCol="0">
            <a:spAutoFit/>
          </a:bodyPr>
          <a:lstStyle/>
          <a:p>
            <a:r>
              <a:rPr lang="en-US" sz="4000" b="1" i="0" dirty="0">
                <a:solidFill>
                  <a:schemeClr val="bg1"/>
                </a:solidFill>
                <a:effectLst/>
              </a:rPr>
              <a:t>Thank you</a:t>
            </a:r>
            <a:endParaRPr lang="en-US" sz="2400" b="1" dirty="0">
              <a:solidFill>
                <a:schemeClr val="bg1"/>
              </a:solidFill>
            </a:endParaRPr>
          </a:p>
        </p:txBody>
      </p:sp>
    </p:spTree>
    <p:extLst>
      <p:ext uri="{BB962C8B-B14F-4D97-AF65-F5344CB8AC3E}">
        <p14:creationId xmlns:p14="http://schemas.microsoft.com/office/powerpoint/2010/main" val="90297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FF40A3B-D168-4788-B5CC-223DE13B3D4D}"/>
              </a:ext>
            </a:extLst>
          </p:cNvPr>
          <p:cNvCxnSpPr/>
          <p:nvPr/>
        </p:nvCxnSpPr>
        <p:spPr>
          <a:xfrm>
            <a:off x="896468" y="1317813"/>
            <a:ext cx="0" cy="5343737"/>
          </a:xfrm>
          <a:prstGeom prst="line">
            <a:avLst/>
          </a:prstGeom>
          <a:ln w="57150">
            <a:solidFill>
              <a:srgbClr val="B80D48"/>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5AA5155-6FFA-4081-B8E5-4F5ABEF93E09}"/>
              </a:ext>
            </a:extLst>
          </p:cNvPr>
          <p:cNvSpPr/>
          <p:nvPr/>
        </p:nvSpPr>
        <p:spPr>
          <a:xfrm>
            <a:off x="690280" y="1506071"/>
            <a:ext cx="412376" cy="41148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6" name="Oval 5">
            <a:extLst>
              <a:ext uri="{FF2B5EF4-FFF2-40B4-BE49-F238E27FC236}">
                <a16:creationId xmlns:a16="http://schemas.microsoft.com/office/drawing/2014/main" id="{7D94C48B-6BFC-4F50-8BDF-CDDA072D1FD9}"/>
              </a:ext>
            </a:extLst>
          </p:cNvPr>
          <p:cNvSpPr/>
          <p:nvPr/>
        </p:nvSpPr>
        <p:spPr>
          <a:xfrm>
            <a:off x="759308" y="2226732"/>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7" name="Oval 6">
            <a:extLst>
              <a:ext uri="{FF2B5EF4-FFF2-40B4-BE49-F238E27FC236}">
                <a16:creationId xmlns:a16="http://schemas.microsoft.com/office/drawing/2014/main" id="{7E18998C-BEE5-471D-88C6-6AE8A13EA899}"/>
              </a:ext>
            </a:extLst>
          </p:cNvPr>
          <p:cNvSpPr/>
          <p:nvPr/>
        </p:nvSpPr>
        <p:spPr>
          <a:xfrm>
            <a:off x="759308" y="2931745"/>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8" name="Oval 7">
            <a:extLst>
              <a:ext uri="{FF2B5EF4-FFF2-40B4-BE49-F238E27FC236}">
                <a16:creationId xmlns:a16="http://schemas.microsoft.com/office/drawing/2014/main" id="{DA5145BD-DB74-401D-88FB-097CAF74CD60}"/>
              </a:ext>
            </a:extLst>
          </p:cNvPr>
          <p:cNvSpPr/>
          <p:nvPr/>
        </p:nvSpPr>
        <p:spPr>
          <a:xfrm>
            <a:off x="759308" y="3649979"/>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9" name="TextBox 8">
            <a:extLst>
              <a:ext uri="{FF2B5EF4-FFF2-40B4-BE49-F238E27FC236}">
                <a16:creationId xmlns:a16="http://schemas.microsoft.com/office/drawing/2014/main" id="{CFC47041-1A08-425E-8EC6-A12B9F6BE47C}"/>
              </a:ext>
            </a:extLst>
          </p:cNvPr>
          <p:cNvSpPr txBox="1"/>
          <p:nvPr/>
        </p:nvSpPr>
        <p:spPr>
          <a:xfrm>
            <a:off x="1239816" y="1450201"/>
            <a:ext cx="1997663" cy="523220"/>
          </a:xfrm>
          <a:prstGeom prst="rect">
            <a:avLst/>
          </a:prstGeom>
          <a:noFill/>
        </p:spPr>
        <p:txBody>
          <a:bodyPr wrap="none" lIns="91440" tIns="45720" rIns="91440" bIns="45720" rtlCol="0" anchor="t">
            <a:spAutoFit/>
          </a:bodyPr>
          <a:lstStyle/>
          <a:p>
            <a:r>
              <a:rPr lang="en-US" sz="2800">
                <a:latin typeface="Noto Sans"/>
                <a:ea typeface="Noto Sans"/>
                <a:cs typeface="Noto Sans"/>
              </a:rPr>
              <a:t>Motivation</a:t>
            </a:r>
          </a:p>
        </p:txBody>
      </p:sp>
      <p:sp>
        <p:nvSpPr>
          <p:cNvPr id="11" name="TextBox 10">
            <a:extLst>
              <a:ext uri="{FF2B5EF4-FFF2-40B4-BE49-F238E27FC236}">
                <a16:creationId xmlns:a16="http://schemas.microsoft.com/office/drawing/2014/main" id="{543E50F9-CBFE-44CB-A6AA-DED40AA47D71}"/>
              </a:ext>
            </a:extLst>
          </p:cNvPr>
          <p:cNvSpPr txBox="1"/>
          <p:nvPr/>
        </p:nvSpPr>
        <p:spPr>
          <a:xfrm>
            <a:off x="1239816" y="2184691"/>
            <a:ext cx="2496196" cy="430887"/>
          </a:xfrm>
          <a:prstGeom prst="rect">
            <a:avLst/>
          </a:prstGeom>
          <a:noFill/>
        </p:spPr>
        <p:txBody>
          <a:bodyPr wrap="none" rtlCol="0">
            <a:spAutoFit/>
          </a:bodyPr>
          <a:lstStyle/>
          <a:p>
            <a:r>
              <a:rPr lang="en-US" sz="2200">
                <a:latin typeface="Noto Sans" panose="020B0502040504020204" pitchFamily="34" charset="0"/>
                <a:ea typeface="Noto Sans" panose="020B0502040504020204" pitchFamily="34" charset="0"/>
                <a:cs typeface="Noto Sans" panose="020B0502040504020204" pitchFamily="34" charset="0"/>
              </a:rPr>
              <a:t>Literature Review</a:t>
            </a:r>
          </a:p>
        </p:txBody>
      </p:sp>
      <p:sp>
        <p:nvSpPr>
          <p:cNvPr id="12" name="TextBox 11">
            <a:extLst>
              <a:ext uri="{FF2B5EF4-FFF2-40B4-BE49-F238E27FC236}">
                <a16:creationId xmlns:a16="http://schemas.microsoft.com/office/drawing/2014/main" id="{482DE61D-744F-4465-8F9C-D881D64572BF}"/>
              </a:ext>
            </a:extLst>
          </p:cNvPr>
          <p:cNvSpPr txBox="1"/>
          <p:nvPr/>
        </p:nvSpPr>
        <p:spPr>
          <a:xfrm>
            <a:off x="1235595" y="2960662"/>
            <a:ext cx="3384260" cy="430887"/>
          </a:xfrm>
          <a:prstGeom prst="rect">
            <a:avLst/>
          </a:prstGeom>
          <a:noFill/>
        </p:spPr>
        <p:txBody>
          <a:bodyPr wrap="none" rtlCol="0">
            <a:spAutoFit/>
          </a:bodyPr>
          <a:lstStyle/>
          <a:p>
            <a:r>
              <a:rPr lang="en-US" sz="2200">
                <a:latin typeface="Noto Sans" panose="020B0502040504020204" pitchFamily="34" charset="0"/>
                <a:ea typeface="Noto Sans" panose="020B0502040504020204" pitchFamily="34" charset="0"/>
                <a:cs typeface="Noto Sans" panose="020B0502040504020204" pitchFamily="34" charset="0"/>
              </a:rPr>
              <a:t>Data Collection and EDA</a:t>
            </a:r>
          </a:p>
        </p:txBody>
      </p:sp>
      <p:sp>
        <p:nvSpPr>
          <p:cNvPr id="13" name="TextBox 12">
            <a:extLst>
              <a:ext uri="{FF2B5EF4-FFF2-40B4-BE49-F238E27FC236}">
                <a16:creationId xmlns:a16="http://schemas.microsoft.com/office/drawing/2014/main" id="{A52EA070-3BF7-4ED7-A362-BB9B42C5BF24}"/>
              </a:ext>
            </a:extLst>
          </p:cNvPr>
          <p:cNvSpPr txBox="1"/>
          <p:nvPr/>
        </p:nvSpPr>
        <p:spPr>
          <a:xfrm>
            <a:off x="1235595" y="4290425"/>
            <a:ext cx="2101857" cy="430887"/>
          </a:xfrm>
          <a:prstGeom prst="rect">
            <a:avLst/>
          </a:prstGeom>
          <a:noFill/>
        </p:spPr>
        <p:txBody>
          <a:bodyPr wrap="none" rtlCol="0">
            <a:spAutoFit/>
          </a:bodyPr>
          <a:lstStyle/>
          <a:p>
            <a:r>
              <a:rPr lang="en-US" sz="2200">
                <a:latin typeface="Noto Sans" panose="020B0502040504020204" pitchFamily="34" charset="0"/>
                <a:ea typeface="Noto Sans" panose="020B0502040504020204" pitchFamily="34" charset="0"/>
                <a:cs typeface="Noto Sans" panose="020B0502040504020204" pitchFamily="34" charset="0"/>
              </a:rPr>
              <a:t>Methods Used</a:t>
            </a:r>
          </a:p>
        </p:txBody>
      </p:sp>
      <p:sp>
        <p:nvSpPr>
          <p:cNvPr id="14" name="TextBox 13">
            <a:extLst>
              <a:ext uri="{FF2B5EF4-FFF2-40B4-BE49-F238E27FC236}">
                <a16:creationId xmlns:a16="http://schemas.microsoft.com/office/drawing/2014/main" id="{8DBE486E-8408-429D-ACAC-697CF1C65CB9}"/>
              </a:ext>
            </a:extLst>
          </p:cNvPr>
          <p:cNvSpPr txBox="1"/>
          <p:nvPr/>
        </p:nvSpPr>
        <p:spPr>
          <a:xfrm>
            <a:off x="1238527" y="5111221"/>
            <a:ext cx="3198311" cy="430887"/>
          </a:xfrm>
          <a:prstGeom prst="rect">
            <a:avLst/>
          </a:prstGeom>
          <a:noFill/>
        </p:spPr>
        <p:txBody>
          <a:bodyPr wrap="none" rtlCol="0">
            <a:spAutoFit/>
          </a:bodyPr>
          <a:lstStyle/>
          <a:p>
            <a:r>
              <a:rPr lang="en-US" sz="2200">
                <a:latin typeface="Noto Sans" panose="020B0502040504020204" pitchFamily="34" charset="0"/>
                <a:ea typeface="Noto Sans" panose="020B0502040504020204" pitchFamily="34" charset="0"/>
                <a:cs typeface="Noto Sans" panose="020B0502040504020204" pitchFamily="34" charset="0"/>
              </a:rPr>
              <a:t>Results and Discussion</a:t>
            </a:r>
          </a:p>
        </p:txBody>
      </p:sp>
      <p:sp>
        <p:nvSpPr>
          <p:cNvPr id="15" name="Oval 14">
            <a:extLst>
              <a:ext uri="{FF2B5EF4-FFF2-40B4-BE49-F238E27FC236}">
                <a16:creationId xmlns:a16="http://schemas.microsoft.com/office/drawing/2014/main" id="{203A68DC-06CC-4CA1-B56D-8C61D5EC0A7C}"/>
              </a:ext>
            </a:extLst>
          </p:cNvPr>
          <p:cNvSpPr/>
          <p:nvPr/>
        </p:nvSpPr>
        <p:spPr>
          <a:xfrm>
            <a:off x="759308" y="4373656"/>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6" name="Oval 15">
            <a:extLst>
              <a:ext uri="{FF2B5EF4-FFF2-40B4-BE49-F238E27FC236}">
                <a16:creationId xmlns:a16="http://schemas.microsoft.com/office/drawing/2014/main" id="{27E84608-8A0A-434D-B0C4-5C0A1385244B}"/>
              </a:ext>
            </a:extLst>
          </p:cNvPr>
          <p:cNvSpPr/>
          <p:nvPr/>
        </p:nvSpPr>
        <p:spPr>
          <a:xfrm>
            <a:off x="732411" y="5160088"/>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7" name="Rectangle 16">
            <a:extLst>
              <a:ext uri="{FF2B5EF4-FFF2-40B4-BE49-F238E27FC236}">
                <a16:creationId xmlns:a16="http://schemas.microsoft.com/office/drawing/2014/main" id="{7A14B451-D10A-4FD9-A670-E097BB399FE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FFCD58-B9E4-48E7-ADE0-90B115295008}"/>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910C0B-6083-467A-B5FD-46E042EF57F0}"/>
              </a:ext>
            </a:extLst>
          </p:cNvPr>
          <p:cNvSpPr txBox="1"/>
          <p:nvPr/>
        </p:nvSpPr>
        <p:spPr>
          <a:xfrm>
            <a:off x="206192" y="134633"/>
            <a:ext cx="7135902" cy="707886"/>
          </a:xfrm>
          <a:prstGeom prst="rect">
            <a:avLst/>
          </a:prstGeom>
          <a:noFill/>
        </p:spPr>
        <p:txBody>
          <a:bodyPr wrap="square" rtlCol="0">
            <a:spAutoFit/>
          </a:bodyPr>
          <a:lstStyle/>
          <a:p>
            <a:r>
              <a:rPr lang="en-US" sz="4000" b="1" i="0">
                <a:solidFill>
                  <a:schemeClr val="bg1"/>
                </a:solidFill>
                <a:effectLst/>
              </a:rPr>
              <a:t>Agenda</a:t>
            </a:r>
            <a:endParaRPr lang="en-US" sz="2400" b="1">
              <a:solidFill>
                <a:schemeClr val="bg1"/>
              </a:solidFill>
            </a:endParaRPr>
          </a:p>
        </p:txBody>
      </p:sp>
      <p:sp>
        <p:nvSpPr>
          <p:cNvPr id="20" name="TextBox 19">
            <a:extLst>
              <a:ext uri="{FF2B5EF4-FFF2-40B4-BE49-F238E27FC236}">
                <a16:creationId xmlns:a16="http://schemas.microsoft.com/office/drawing/2014/main" id="{2F7CBF89-ED72-43EF-94E2-F529A019801C}"/>
              </a:ext>
            </a:extLst>
          </p:cNvPr>
          <p:cNvSpPr txBox="1"/>
          <p:nvPr/>
        </p:nvSpPr>
        <p:spPr>
          <a:xfrm>
            <a:off x="1235595" y="3573009"/>
            <a:ext cx="1887055" cy="430887"/>
          </a:xfrm>
          <a:prstGeom prst="rect">
            <a:avLst/>
          </a:prstGeom>
          <a:noFill/>
        </p:spPr>
        <p:txBody>
          <a:bodyPr wrap="none" rtlCol="0">
            <a:spAutoFit/>
          </a:bodyPr>
          <a:lstStyle/>
          <a:p>
            <a:r>
              <a:rPr lang="en-US" sz="2200">
                <a:latin typeface="Noto Sans" panose="020B0502040504020204" pitchFamily="34" charset="0"/>
                <a:ea typeface="Noto Sans" panose="020B0502040504020204" pitchFamily="34" charset="0"/>
                <a:cs typeface="Noto Sans" panose="020B0502040504020204" pitchFamily="34" charset="0"/>
              </a:rPr>
              <a:t>Process Flow</a:t>
            </a:r>
          </a:p>
        </p:txBody>
      </p:sp>
      <p:sp>
        <p:nvSpPr>
          <p:cNvPr id="21" name="Oval 20">
            <a:extLst>
              <a:ext uri="{FF2B5EF4-FFF2-40B4-BE49-F238E27FC236}">
                <a16:creationId xmlns:a16="http://schemas.microsoft.com/office/drawing/2014/main" id="{FBCBAD81-CB28-4A04-9513-459C9F4D7299}"/>
              </a:ext>
            </a:extLst>
          </p:cNvPr>
          <p:cNvSpPr/>
          <p:nvPr/>
        </p:nvSpPr>
        <p:spPr>
          <a:xfrm>
            <a:off x="750335" y="5946520"/>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22" name="TextBox 21">
            <a:extLst>
              <a:ext uri="{FF2B5EF4-FFF2-40B4-BE49-F238E27FC236}">
                <a16:creationId xmlns:a16="http://schemas.microsoft.com/office/drawing/2014/main" id="{478294A7-9224-4509-8049-7F0867D7567A}"/>
              </a:ext>
            </a:extLst>
          </p:cNvPr>
          <p:cNvSpPr txBox="1"/>
          <p:nvPr/>
        </p:nvSpPr>
        <p:spPr>
          <a:xfrm>
            <a:off x="1238527" y="5904096"/>
            <a:ext cx="1774845" cy="430887"/>
          </a:xfrm>
          <a:prstGeom prst="rect">
            <a:avLst/>
          </a:prstGeom>
          <a:noFill/>
        </p:spPr>
        <p:txBody>
          <a:bodyPr wrap="none" rtlCol="0">
            <a:spAutoFit/>
          </a:bodyPr>
          <a:lstStyle/>
          <a:p>
            <a:r>
              <a:rPr lang="en-US" sz="2200">
                <a:latin typeface="Noto Sans" panose="020B0502040504020204" pitchFamily="34" charset="0"/>
                <a:ea typeface="Noto Sans" panose="020B0502040504020204" pitchFamily="34" charset="0"/>
                <a:cs typeface="Noto Sans" panose="020B0502040504020204" pitchFamily="34" charset="0"/>
              </a:rPr>
              <a:t>Conclusions</a:t>
            </a:r>
          </a:p>
        </p:txBody>
      </p:sp>
    </p:spTree>
    <p:extLst>
      <p:ext uri="{BB962C8B-B14F-4D97-AF65-F5344CB8AC3E}">
        <p14:creationId xmlns:p14="http://schemas.microsoft.com/office/powerpoint/2010/main" val="158248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86C5A1-E978-40F9-89B8-5E21851E912C}"/>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40DB807-D64B-4710-90B0-C248A0D431A9}"/>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6D595D0-EED9-483D-B1CC-F60F01B5D05E}"/>
              </a:ext>
            </a:extLst>
          </p:cNvPr>
          <p:cNvSpPr txBox="1"/>
          <p:nvPr/>
        </p:nvSpPr>
        <p:spPr>
          <a:xfrm>
            <a:off x="206191" y="134633"/>
            <a:ext cx="8193737" cy="707886"/>
          </a:xfrm>
          <a:prstGeom prst="rect">
            <a:avLst/>
          </a:prstGeom>
          <a:noFill/>
        </p:spPr>
        <p:txBody>
          <a:bodyPr wrap="square" rtlCol="0">
            <a:spAutoFit/>
          </a:bodyPr>
          <a:lstStyle/>
          <a:p>
            <a:r>
              <a:rPr lang="en-US" sz="4000" b="1" i="0" dirty="0">
                <a:solidFill>
                  <a:schemeClr val="bg1"/>
                </a:solidFill>
                <a:effectLst/>
              </a:rPr>
              <a:t>Motivation and Problem Statement</a:t>
            </a:r>
            <a:endParaRPr lang="en-US" sz="2400" b="1" dirty="0">
              <a:solidFill>
                <a:schemeClr val="bg1"/>
              </a:solidFill>
            </a:endParaRPr>
          </a:p>
        </p:txBody>
      </p:sp>
      <p:sp>
        <p:nvSpPr>
          <p:cNvPr id="8" name="Rectangle: Rounded Corners 7">
            <a:extLst>
              <a:ext uri="{FF2B5EF4-FFF2-40B4-BE49-F238E27FC236}">
                <a16:creationId xmlns:a16="http://schemas.microsoft.com/office/drawing/2014/main" id="{638A1D03-1265-4A76-BCC4-CE8115775373}"/>
              </a:ext>
            </a:extLst>
          </p:cNvPr>
          <p:cNvSpPr/>
          <p:nvPr/>
        </p:nvSpPr>
        <p:spPr>
          <a:xfrm>
            <a:off x="735106" y="1114238"/>
            <a:ext cx="10363197" cy="2057250"/>
          </a:xfrm>
          <a:prstGeom prst="roundRect">
            <a:avLst/>
          </a:prstGeom>
          <a:noFill/>
          <a:ln w="38100">
            <a:solidFill>
              <a:srgbClr val="2B6A6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3033C81-4CFC-4C35-83B7-3122F854F2EA}"/>
              </a:ext>
            </a:extLst>
          </p:cNvPr>
          <p:cNvSpPr/>
          <p:nvPr/>
        </p:nvSpPr>
        <p:spPr>
          <a:xfrm>
            <a:off x="5468028" y="2712188"/>
            <a:ext cx="1333493" cy="133487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58B5990D-0425-4671-BC0F-3BD549EB4A6D}"/>
              </a:ext>
            </a:extLst>
          </p:cNvPr>
          <p:cNvSpPr/>
          <p:nvPr/>
        </p:nvSpPr>
        <p:spPr>
          <a:xfrm>
            <a:off x="5880847" y="4047058"/>
            <a:ext cx="507857" cy="901461"/>
          </a:xfrm>
          <a:prstGeom prst="downArrow">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3AB2B84-1231-48F9-AB17-A4F43AECF86E}"/>
              </a:ext>
            </a:extLst>
          </p:cNvPr>
          <p:cNvSpPr/>
          <p:nvPr/>
        </p:nvSpPr>
        <p:spPr>
          <a:xfrm>
            <a:off x="735106" y="4948519"/>
            <a:ext cx="10659035" cy="1425388"/>
          </a:xfrm>
          <a:prstGeom prst="rect">
            <a:avLst/>
          </a:prstGeom>
          <a:solidFill>
            <a:srgbClr val="2B6A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00000"/>
              </a:lnSpc>
              <a:spcBef>
                <a:spcPts val="0"/>
              </a:spcBef>
              <a:buClr>
                <a:schemeClr val="accent1">
                  <a:lumMod val="50000"/>
                </a:schemeClr>
              </a:buClr>
            </a:pPr>
            <a:endParaRPr lang="en-US" dirty="0"/>
          </a:p>
        </p:txBody>
      </p:sp>
      <p:sp>
        <p:nvSpPr>
          <p:cNvPr id="2" name="TextBox 1">
            <a:extLst>
              <a:ext uri="{FF2B5EF4-FFF2-40B4-BE49-F238E27FC236}">
                <a16:creationId xmlns:a16="http://schemas.microsoft.com/office/drawing/2014/main" id="{495576E3-CDEE-1E4A-ABDF-67B0CB7B6FBB}"/>
              </a:ext>
            </a:extLst>
          </p:cNvPr>
          <p:cNvSpPr txBox="1"/>
          <p:nvPr/>
        </p:nvSpPr>
        <p:spPr>
          <a:xfrm>
            <a:off x="1165412" y="1272718"/>
            <a:ext cx="9099176" cy="1200329"/>
          </a:xfrm>
          <a:prstGeom prst="rect">
            <a:avLst/>
          </a:prstGeom>
          <a:noFill/>
        </p:spPr>
        <p:txBody>
          <a:bodyPr wrap="square" rtlCol="0">
            <a:spAutoFit/>
          </a:bodyPr>
          <a:lstStyle/>
          <a:p>
            <a:pPr marL="285750" indent="-285750">
              <a:buFontTx/>
              <a:buChar char="-"/>
            </a:pPr>
            <a:r>
              <a:rPr lang="en-US" sz="2400" dirty="0"/>
              <a:t>Being a sports analyst requires one to efficiently predict outcomes.</a:t>
            </a:r>
          </a:p>
          <a:p>
            <a:pPr marL="285750" indent="-285750">
              <a:buFontTx/>
              <a:buChar char="-"/>
            </a:pPr>
            <a:endParaRPr lang="en-US" sz="2400" dirty="0"/>
          </a:p>
          <a:p>
            <a:pPr marL="285750" indent="-285750">
              <a:buFontTx/>
              <a:buChar char="-"/>
            </a:pPr>
            <a:r>
              <a:rPr lang="en-US" sz="2400" dirty="0"/>
              <a:t>Fantasy Gaming enthusiasts may bet on teams more effectively. </a:t>
            </a:r>
          </a:p>
        </p:txBody>
      </p:sp>
      <p:sp>
        <p:nvSpPr>
          <p:cNvPr id="4" name="TextBox 3">
            <a:extLst>
              <a:ext uri="{FF2B5EF4-FFF2-40B4-BE49-F238E27FC236}">
                <a16:creationId xmlns:a16="http://schemas.microsoft.com/office/drawing/2014/main" id="{E2ADC883-D1FB-CC48-94B0-2DB1A697EF37}"/>
              </a:ext>
            </a:extLst>
          </p:cNvPr>
          <p:cNvSpPr txBox="1"/>
          <p:nvPr/>
        </p:nvSpPr>
        <p:spPr>
          <a:xfrm>
            <a:off x="1268943" y="5051264"/>
            <a:ext cx="9654114" cy="1384995"/>
          </a:xfrm>
          <a:prstGeom prst="rect">
            <a:avLst/>
          </a:prstGeom>
          <a:noFill/>
        </p:spPr>
        <p:txBody>
          <a:bodyPr wrap="square" rtlCol="0">
            <a:spAutoFit/>
          </a:bodyPr>
          <a:lstStyle/>
          <a:p>
            <a:pPr algn="ctr"/>
            <a:r>
              <a:rPr lang="en-US" sz="2800" dirty="0">
                <a:solidFill>
                  <a:schemeClr val="bg1"/>
                </a:solidFill>
              </a:rPr>
              <a:t>We employed various ML approaches to figure out which teams would make it to the playoffs, given regular season statistics for NBA</a:t>
            </a:r>
          </a:p>
        </p:txBody>
      </p:sp>
    </p:spTree>
    <p:extLst>
      <p:ext uri="{BB962C8B-B14F-4D97-AF65-F5344CB8AC3E}">
        <p14:creationId xmlns:p14="http://schemas.microsoft.com/office/powerpoint/2010/main" val="269401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FF40A3B-D168-4788-B5CC-223DE13B3D4D}"/>
              </a:ext>
            </a:extLst>
          </p:cNvPr>
          <p:cNvCxnSpPr/>
          <p:nvPr/>
        </p:nvCxnSpPr>
        <p:spPr>
          <a:xfrm>
            <a:off x="896468" y="1317813"/>
            <a:ext cx="0" cy="5343737"/>
          </a:xfrm>
          <a:prstGeom prst="line">
            <a:avLst/>
          </a:prstGeom>
          <a:ln w="57150">
            <a:solidFill>
              <a:srgbClr val="B80D48"/>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5AA5155-6FFA-4081-B8E5-4F5ABEF93E09}"/>
              </a:ext>
            </a:extLst>
          </p:cNvPr>
          <p:cNvSpPr/>
          <p:nvPr/>
        </p:nvSpPr>
        <p:spPr>
          <a:xfrm>
            <a:off x="750335" y="1563722"/>
            <a:ext cx="313504" cy="281754"/>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7" name="Oval 6">
            <a:extLst>
              <a:ext uri="{FF2B5EF4-FFF2-40B4-BE49-F238E27FC236}">
                <a16:creationId xmlns:a16="http://schemas.microsoft.com/office/drawing/2014/main" id="{7E18998C-BEE5-471D-88C6-6AE8A13EA899}"/>
              </a:ext>
            </a:extLst>
          </p:cNvPr>
          <p:cNvSpPr/>
          <p:nvPr/>
        </p:nvSpPr>
        <p:spPr>
          <a:xfrm>
            <a:off x="759308" y="2931745"/>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8" name="Oval 7">
            <a:extLst>
              <a:ext uri="{FF2B5EF4-FFF2-40B4-BE49-F238E27FC236}">
                <a16:creationId xmlns:a16="http://schemas.microsoft.com/office/drawing/2014/main" id="{DA5145BD-DB74-401D-88FB-097CAF74CD60}"/>
              </a:ext>
            </a:extLst>
          </p:cNvPr>
          <p:cNvSpPr/>
          <p:nvPr/>
        </p:nvSpPr>
        <p:spPr>
          <a:xfrm>
            <a:off x="759308" y="3649979"/>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9" name="TextBox 8">
            <a:extLst>
              <a:ext uri="{FF2B5EF4-FFF2-40B4-BE49-F238E27FC236}">
                <a16:creationId xmlns:a16="http://schemas.microsoft.com/office/drawing/2014/main" id="{CFC47041-1A08-425E-8EC6-A12B9F6BE47C}"/>
              </a:ext>
            </a:extLst>
          </p:cNvPr>
          <p:cNvSpPr txBox="1"/>
          <p:nvPr/>
        </p:nvSpPr>
        <p:spPr>
          <a:xfrm>
            <a:off x="1239815" y="1510052"/>
            <a:ext cx="1606530" cy="430887"/>
          </a:xfrm>
          <a:prstGeom prst="rect">
            <a:avLst/>
          </a:prstGeom>
          <a:noFill/>
        </p:spPr>
        <p:txBody>
          <a:bodyPr wrap="square" lIns="91440" tIns="45720" rIns="91440" bIns="45720" rtlCol="0" anchor="t">
            <a:spAutoFit/>
          </a:bodyPr>
          <a:lstStyle/>
          <a:p>
            <a:r>
              <a:rPr lang="en-US" sz="2200" dirty="0">
                <a:latin typeface="Noto Sans"/>
                <a:ea typeface="Noto Sans"/>
                <a:cs typeface="Noto Sans"/>
              </a:rPr>
              <a:t>Motivation</a:t>
            </a:r>
          </a:p>
        </p:txBody>
      </p:sp>
      <p:sp>
        <p:nvSpPr>
          <p:cNvPr id="11" name="TextBox 10">
            <a:extLst>
              <a:ext uri="{FF2B5EF4-FFF2-40B4-BE49-F238E27FC236}">
                <a16:creationId xmlns:a16="http://schemas.microsoft.com/office/drawing/2014/main" id="{543E50F9-CBFE-44CB-A6AA-DED40AA47D71}"/>
              </a:ext>
            </a:extLst>
          </p:cNvPr>
          <p:cNvSpPr txBox="1"/>
          <p:nvPr/>
        </p:nvSpPr>
        <p:spPr>
          <a:xfrm>
            <a:off x="1235595" y="2170464"/>
            <a:ext cx="3127779" cy="523220"/>
          </a:xfrm>
          <a:prstGeom prst="rect">
            <a:avLst/>
          </a:prstGeom>
          <a:noFill/>
        </p:spPr>
        <p:txBody>
          <a:bodyPr wrap="none" rtlCol="0">
            <a:spAutoFit/>
          </a:bodyPr>
          <a:lstStyle/>
          <a:p>
            <a:r>
              <a:rPr lang="en-US" sz="2800" dirty="0">
                <a:latin typeface="Noto Sans" panose="020B0502040504020204" pitchFamily="34" charset="0"/>
                <a:ea typeface="Noto Sans" panose="020B0502040504020204" pitchFamily="34" charset="0"/>
                <a:cs typeface="Noto Sans" panose="020B0502040504020204" pitchFamily="34" charset="0"/>
              </a:rPr>
              <a:t>Literature Review</a:t>
            </a:r>
          </a:p>
        </p:txBody>
      </p:sp>
      <p:sp>
        <p:nvSpPr>
          <p:cNvPr id="12" name="TextBox 11">
            <a:extLst>
              <a:ext uri="{FF2B5EF4-FFF2-40B4-BE49-F238E27FC236}">
                <a16:creationId xmlns:a16="http://schemas.microsoft.com/office/drawing/2014/main" id="{482DE61D-744F-4465-8F9C-D881D64572BF}"/>
              </a:ext>
            </a:extLst>
          </p:cNvPr>
          <p:cNvSpPr txBox="1"/>
          <p:nvPr/>
        </p:nvSpPr>
        <p:spPr>
          <a:xfrm>
            <a:off x="1235595" y="2849706"/>
            <a:ext cx="3384260"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Data Collection and EDA</a:t>
            </a:r>
          </a:p>
        </p:txBody>
      </p:sp>
      <p:sp>
        <p:nvSpPr>
          <p:cNvPr id="13" name="TextBox 12">
            <a:extLst>
              <a:ext uri="{FF2B5EF4-FFF2-40B4-BE49-F238E27FC236}">
                <a16:creationId xmlns:a16="http://schemas.microsoft.com/office/drawing/2014/main" id="{A52EA070-3BF7-4ED7-A362-BB9B42C5BF24}"/>
              </a:ext>
            </a:extLst>
          </p:cNvPr>
          <p:cNvSpPr txBox="1"/>
          <p:nvPr/>
        </p:nvSpPr>
        <p:spPr>
          <a:xfrm>
            <a:off x="1235595" y="4290425"/>
            <a:ext cx="2101857"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Methods Used</a:t>
            </a:r>
          </a:p>
        </p:txBody>
      </p:sp>
      <p:sp>
        <p:nvSpPr>
          <p:cNvPr id="14" name="TextBox 13">
            <a:extLst>
              <a:ext uri="{FF2B5EF4-FFF2-40B4-BE49-F238E27FC236}">
                <a16:creationId xmlns:a16="http://schemas.microsoft.com/office/drawing/2014/main" id="{8DBE486E-8408-429D-ACAC-697CF1C65CB9}"/>
              </a:ext>
            </a:extLst>
          </p:cNvPr>
          <p:cNvSpPr txBox="1"/>
          <p:nvPr/>
        </p:nvSpPr>
        <p:spPr>
          <a:xfrm>
            <a:off x="1238527" y="5111221"/>
            <a:ext cx="3198311"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Results and Discussion</a:t>
            </a:r>
          </a:p>
        </p:txBody>
      </p:sp>
      <p:sp>
        <p:nvSpPr>
          <p:cNvPr id="15" name="Oval 14">
            <a:extLst>
              <a:ext uri="{FF2B5EF4-FFF2-40B4-BE49-F238E27FC236}">
                <a16:creationId xmlns:a16="http://schemas.microsoft.com/office/drawing/2014/main" id="{203A68DC-06CC-4CA1-B56D-8C61D5EC0A7C}"/>
              </a:ext>
            </a:extLst>
          </p:cNvPr>
          <p:cNvSpPr/>
          <p:nvPr/>
        </p:nvSpPr>
        <p:spPr>
          <a:xfrm>
            <a:off x="759308" y="4373656"/>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6" name="Oval 15">
            <a:extLst>
              <a:ext uri="{FF2B5EF4-FFF2-40B4-BE49-F238E27FC236}">
                <a16:creationId xmlns:a16="http://schemas.microsoft.com/office/drawing/2014/main" id="{27E84608-8A0A-434D-B0C4-5C0A1385244B}"/>
              </a:ext>
            </a:extLst>
          </p:cNvPr>
          <p:cNvSpPr/>
          <p:nvPr/>
        </p:nvSpPr>
        <p:spPr>
          <a:xfrm>
            <a:off x="750335" y="5189504"/>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7" name="Rectangle 16">
            <a:extLst>
              <a:ext uri="{FF2B5EF4-FFF2-40B4-BE49-F238E27FC236}">
                <a16:creationId xmlns:a16="http://schemas.microsoft.com/office/drawing/2014/main" id="{7A14B451-D10A-4FD9-A670-E097BB399FE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FFCD58-B9E4-48E7-ADE0-90B115295008}"/>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910C0B-6083-467A-B5FD-46E042EF57F0}"/>
              </a:ext>
            </a:extLst>
          </p:cNvPr>
          <p:cNvSpPr txBox="1"/>
          <p:nvPr/>
        </p:nvSpPr>
        <p:spPr>
          <a:xfrm>
            <a:off x="206192" y="134633"/>
            <a:ext cx="7135902" cy="707886"/>
          </a:xfrm>
          <a:prstGeom prst="rect">
            <a:avLst/>
          </a:prstGeom>
          <a:noFill/>
        </p:spPr>
        <p:txBody>
          <a:bodyPr wrap="square" rtlCol="0">
            <a:spAutoFit/>
          </a:bodyPr>
          <a:lstStyle/>
          <a:p>
            <a:r>
              <a:rPr lang="en-US" sz="4000" b="1" i="0" dirty="0">
                <a:solidFill>
                  <a:schemeClr val="bg1"/>
                </a:solidFill>
                <a:effectLst/>
              </a:rPr>
              <a:t>Agenda</a:t>
            </a:r>
            <a:endParaRPr lang="en-US" sz="2400" b="1" dirty="0">
              <a:solidFill>
                <a:schemeClr val="bg1"/>
              </a:solidFill>
            </a:endParaRPr>
          </a:p>
        </p:txBody>
      </p:sp>
      <p:sp>
        <p:nvSpPr>
          <p:cNvPr id="20" name="TextBox 19">
            <a:extLst>
              <a:ext uri="{FF2B5EF4-FFF2-40B4-BE49-F238E27FC236}">
                <a16:creationId xmlns:a16="http://schemas.microsoft.com/office/drawing/2014/main" id="{2F7CBF89-ED72-43EF-94E2-F529A019801C}"/>
              </a:ext>
            </a:extLst>
          </p:cNvPr>
          <p:cNvSpPr txBox="1"/>
          <p:nvPr/>
        </p:nvSpPr>
        <p:spPr>
          <a:xfrm>
            <a:off x="1235595" y="3571695"/>
            <a:ext cx="188705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Process Flow</a:t>
            </a:r>
          </a:p>
        </p:txBody>
      </p:sp>
      <p:sp>
        <p:nvSpPr>
          <p:cNvPr id="21" name="Oval 20">
            <a:extLst>
              <a:ext uri="{FF2B5EF4-FFF2-40B4-BE49-F238E27FC236}">
                <a16:creationId xmlns:a16="http://schemas.microsoft.com/office/drawing/2014/main" id="{FBCBAD81-CB28-4A04-9513-459C9F4D7299}"/>
              </a:ext>
            </a:extLst>
          </p:cNvPr>
          <p:cNvSpPr/>
          <p:nvPr/>
        </p:nvSpPr>
        <p:spPr>
          <a:xfrm>
            <a:off x="750335" y="5946520"/>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22" name="TextBox 21">
            <a:extLst>
              <a:ext uri="{FF2B5EF4-FFF2-40B4-BE49-F238E27FC236}">
                <a16:creationId xmlns:a16="http://schemas.microsoft.com/office/drawing/2014/main" id="{478294A7-9224-4509-8049-7F0867D7567A}"/>
              </a:ext>
            </a:extLst>
          </p:cNvPr>
          <p:cNvSpPr txBox="1"/>
          <p:nvPr/>
        </p:nvSpPr>
        <p:spPr>
          <a:xfrm>
            <a:off x="1238527" y="5904096"/>
            <a:ext cx="177484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Conclusions</a:t>
            </a:r>
          </a:p>
        </p:txBody>
      </p:sp>
      <p:sp>
        <p:nvSpPr>
          <p:cNvPr id="24" name="Oval 23">
            <a:extLst>
              <a:ext uri="{FF2B5EF4-FFF2-40B4-BE49-F238E27FC236}">
                <a16:creationId xmlns:a16="http://schemas.microsoft.com/office/drawing/2014/main" id="{92331CC9-FD42-9DB8-F2BB-F281D07F87DF}"/>
              </a:ext>
            </a:extLst>
          </p:cNvPr>
          <p:cNvSpPr/>
          <p:nvPr/>
        </p:nvSpPr>
        <p:spPr>
          <a:xfrm>
            <a:off x="700899" y="2221194"/>
            <a:ext cx="412376" cy="41148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26735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6FA3A7-776B-4E66-AB3A-6C1591189942}"/>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E49289-CB12-438F-8EB4-A85F49D8C016}"/>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4319A5-463A-4302-A7B0-3F51AC6808C9}"/>
              </a:ext>
            </a:extLst>
          </p:cNvPr>
          <p:cNvSpPr/>
          <p:nvPr/>
        </p:nvSpPr>
        <p:spPr>
          <a:xfrm>
            <a:off x="367552" y="1514998"/>
            <a:ext cx="3263153" cy="4410672"/>
          </a:xfrm>
          <a:prstGeom prst="rect">
            <a:avLst/>
          </a:prstGeom>
          <a:solidFill>
            <a:srgbClr val="6A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00000"/>
              </a:lnSpc>
              <a:spcBef>
                <a:spcPts val="0"/>
              </a:spcBef>
              <a:buClr>
                <a:schemeClr val="accent1">
                  <a:lumMod val="50000"/>
                </a:schemeClr>
              </a:buClr>
            </a:pPr>
            <a:r>
              <a:rPr lang="en-US" dirty="0"/>
              <a:t>Hybrid Fuzzy-SVM (HFSVM) to predict outcomes of  basketball games and assess variable importance</a:t>
            </a:r>
          </a:p>
        </p:txBody>
      </p:sp>
      <p:sp>
        <p:nvSpPr>
          <p:cNvPr id="9" name="Oval 8">
            <a:extLst>
              <a:ext uri="{FF2B5EF4-FFF2-40B4-BE49-F238E27FC236}">
                <a16:creationId xmlns:a16="http://schemas.microsoft.com/office/drawing/2014/main" id="{D2497351-9086-4725-ACDA-C5F3CFECFB8A}"/>
              </a:ext>
            </a:extLst>
          </p:cNvPr>
          <p:cNvSpPr/>
          <p:nvPr/>
        </p:nvSpPr>
        <p:spPr>
          <a:xfrm>
            <a:off x="1726828" y="1238878"/>
            <a:ext cx="544599" cy="54864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 name="Rectangle 11">
            <a:extLst>
              <a:ext uri="{FF2B5EF4-FFF2-40B4-BE49-F238E27FC236}">
                <a16:creationId xmlns:a16="http://schemas.microsoft.com/office/drawing/2014/main" id="{8A423198-D3F9-4A00-A921-75D2D5763887}"/>
              </a:ext>
            </a:extLst>
          </p:cNvPr>
          <p:cNvSpPr/>
          <p:nvPr/>
        </p:nvSpPr>
        <p:spPr>
          <a:xfrm>
            <a:off x="4464423" y="1514997"/>
            <a:ext cx="3263153" cy="4410671"/>
          </a:xfrm>
          <a:prstGeom prst="rect">
            <a:avLst/>
          </a:prstGeom>
          <a:solidFill>
            <a:srgbClr val="46A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00000"/>
              </a:lnSpc>
              <a:spcBef>
                <a:spcPts val="0"/>
              </a:spcBef>
              <a:buClr>
                <a:schemeClr val="accent1">
                  <a:lumMod val="50000"/>
                </a:schemeClr>
              </a:buClr>
            </a:pPr>
            <a:r>
              <a:rPr lang="en-US" dirty="0"/>
              <a:t>Using Naïve Bayes to predict wins and regression to predict spread in 2009-2010 NBA </a:t>
            </a:r>
          </a:p>
        </p:txBody>
      </p:sp>
      <p:sp>
        <p:nvSpPr>
          <p:cNvPr id="13" name="Oval 12">
            <a:extLst>
              <a:ext uri="{FF2B5EF4-FFF2-40B4-BE49-F238E27FC236}">
                <a16:creationId xmlns:a16="http://schemas.microsoft.com/office/drawing/2014/main" id="{72B45650-382B-4CB2-AAF1-558C73F911E9}"/>
              </a:ext>
            </a:extLst>
          </p:cNvPr>
          <p:cNvSpPr/>
          <p:nvPr/>
        </p:nvSpPr>
        <p:spPr>
          <a:xfrm>
            <a:off x="5823699" y="1238878"/>
            <a:ext cx="544599" cy="54864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 name="Rectangle 13">
            <a:extLst>
              <a:ext uri="{FF2B5EF4-FFF2-40B4-BE49-F238E27FC236}">
                <a16:creationId xmlns:a16="http://schemas.microsoft.com/office/drawing/2014/main" id="{E5C85157-D72E-4C2E-A9B5-D18D8EE45F8E}"/>
              </a:ext>
            </a:extLst>
          </p:cNvPr>
          <p:cNvSpPr/>
          <p:nvPr/>
        </p:nvSpPr>
        <p:spPr>
          <a:xfrm>
            <a:off x="8426824" y="1513198"/>
            <a:ext cx="3263153" cy="4410670"/>
          </a:xfrm>
          <a:prstGeom prst="rect">
            <a:avLst/>
          </a:prstGeom>
          <a:solidFill>
            <a:srgbClr val="388A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00000"/>
              </a:lnSpc>
              <a:spcBef>
                <a:spcPts val="0"/>
              </a:spcBef>
              <a:buClr>
                <a:schemeClr val="accent1">
                  <a:lumMod val="50000"/>
                </a:schemeClr>
              </a:buClr>
            </a:pPr>
            <a:r>
              <a:rPr lang="en-US" dirty="0"/>
              <a:t>Applying Bayesian Belief Networks and Neural Networks to predict game outcomes from dataset of 650 NBA matches </a:t>
            </a:r>
          </a:p>
        </p:txBody>
      </p:sp>
      <p:sp>
        <p:nvSpPr>
          <p:cNvPr id="15" name="Oval 14">
            <a:extLst>
              <a:ext uri="{FF2B5EF4-FFF2-40B4-BE49-F238E27FC236}">
                <a16:creationId xmlns:a16="http://schemas.microsoft.com/office/drawing/2014/main" id="{B5F5A553-EE41-462C-AFA4-00D94F19323E}"/>
              </a:ext>
            </a:extLst>
          </p:cNvPr>
          <p:cNvSpPr/>
          <p:nvPr/>
        </p:nvSpPr>
        <p:spPr>
          <a:xfrm>
            <a:off x="9839890" y="1238878"/>
            <a:ext cx="544599" cy="548640"/>
          </a:xfrm>
          <a:prstGeom prst="ellipse">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 name="TextBox 17">
            <a:extLst>
              <a:ext uri="{FF2B5EF4-FFF2-40B4-BE49-F238E27FC236}">
                <a16:creationId xmlns:a16="http://schemas.microsoft.com/office/drawing/2014/main" id="{3AA41A0E-A717-4C1B-A2C5-C2F1B0C28F22}"/>
              </a:ext>
            </a:extLst>
          </p:cNvPr>
          <p:cNvSpPr txBox="1"/>
          <p:nvPr/>
        </p:nvSpPr>
        <p:spPr>
          <a:xfrm>
            <a:off x="206191" y="134633"/>
            <a:ext cx="7042411" cy="707886"/>
          </a:xfrm>
          <a:prstGeom prst="rect">
            <a:avLst/>
          </a:prstGeom>
          <a:noFill/>
        </p:spPr>
        <p:txBody>
          <a:bodyPr wrap="square" rtlCol="0">
            <a:spAutoFit/>
          </a:bodyPr>
          <a:lstStyle/>
          <a:p>
            <a:r>
              <a:rPr lang="en-US" sz="4000" b="1" i="0" dirty="0">
                <a:solidFill>
                  <a:schemeClr val="bg1"/>
                </a:solidFill>
                <a:effectLst/>
              </a:rPr>
              <a:t>What has already been done?</a:t>
            </a:r>
            <a:endParaRPr lang="en-US" sz="2400" b="1" dirty="0">
              <a:solidFill>
                <a:schemeClr val="bg1"/>
              </a:solidFill>
            </a:endParaRPr>
          </a:p>
        </p:txBody>
      </p:sp>
    </p:spTree>
    <p:extLst>
      <p:ext uri="{BB962C8B-B14F-4D97-AF65-F5344CB8AC3E}">
        <p14:creationId xmlns:p14="http://schemas.microsoft.com/office/powerpoint/2010/main" val="428586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FF40A3B-D168-4788-B5CC-223DE13B3D4D}"/>
              </a:ext>
            </a:extLst>
          </p:cNvPr>
          <p:cNvCxnSpPr/>
          <p:nvPr/>
        </p:nvCxnSpPr>
        <p:spPr>
          <a:xfrm>
            <a:off x="896468" y="1317813"/>
            <a:ext cx="0" cy="5343737"/>
          </a:xfrm>
          <a:prstGeom prst="line">
            <a:avLst/>
          </a:prstGeom>
          <a:ln w="57150">
            <a:solidFill>
              <a:srgbClr val="B80D48"/>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5AA5155-6FFA-4081-B8E5-4F5ABEF93E09}"/>
              </a:ext>
            </a:extLst>
          </p:cNvPr>
          <p:cNvSpPr/>
          <p:nvPr/>
        </p:nvSpPr>
        <p:spPr>
          <a:xfrm>
            <a:off x="681307" y="2869372"/>
            <a:ext cx="412376" cy="41148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6" name="Oval 5">
            <a:extLst>
              <a:ext uri="{FF2B5EF4-FFF2-40B4-BE49-F238E27FC236}">
                <a16:creationId xmlns:a16="http://schemas.microsoft.com/office/drawing/2014/main" id="{7D94C48B-6BFC-4F50-8BDF-CDDA072D1FD9}"/>
              </a:ext>
            </a:extLst>
          </p:cNvPr>
          <p:cNvSpPr/>
          <p:nvPr/>
        </p:nvSpPr>
        <p:spPr>
          <a:xfrm>
            <a:off x="759308" y="2226732"/>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7" name="Oval 6">
            <a:extLst>
              <a:ext uri="{FF2B5EF4-FFF2-40B4-BE49-F238E27FC236}">
                <a16:creationId xmlns:a16="http://schemas.microsoft.com/office/drawing/2014/main" id="{7E18998C-BEE5-471D-88C6-6AE8A13EA899}"/>
              </a:ext>
            </a:extLst>
          </p:cNvPr>
          <p:cNvSpPr/>
          <p:nvPr/>
        </p:nvSpPr>
        <p:spPr>
          <a:xfrm>
            <a:off x="732411" y="1541541"/>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8" name="Oval 7">
            <a:extLst>
              <a:ext uri="{FF2B5EF4-FFF2-40B4-BE49-F238E27FC236}">
                <a16:creationId xmlns:a16="http://schemas.microsoft.com/office/drawing/2014/main" id="{DA5145BD-DB74-401D-88FB-097CAF74CD60}"/>
              </a:ext>
            </a:extLst>
          </p:cNvPr>
          <p:cNvSpPr/>
          <p:nvPr/>
        </p:nvSpPr>
        <p:spPr>
          <a:xfrm>
            <a:off x="759308" y="3649979"/>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9" name="TextBox 8">
            <a:extLst>
              <a:ext uri="{FF2B5EF4-FFF2-40B4-BE49-F238E27FC236}">
                <a16:creationId xmlns:a16="http://schemas.microsoft.com/office/drawing/2014/main" id="{CFC47041-1A08-425E-8EC6-A12B9F6BE47C}"/>
              </a:ext>
            </a:extLst>
          </p:cNvPr>
          <p:cNvSpPr txBox="1"/>
          <p:nvPr/>
        </p:nvSpPr>
        <p:spPr>
          <a:xfrm>
            <a:off x="1239816" y="1450201"/>
            <a:ext cx="1606530" cy="430887"/>
          </a:xfrm>
          <a:prstGeom prst="rect">
            <a:avLst/>
          </a:prstGeom>
          <a:noFill/>
        </p:spPr>
        <p:txBody>
          <a:bodyPr wrap="none" lIns="91440" tIns="45720" rIns="91440" bIns="45720" rtlCol="0" anchor="t">
            <a:spAutoFit/>
          </a:bodyPr>
          <a:lstStyle/>
          <a:p>
            <a:r>
              <a:rPr lang="en-US" sz="2200" dirty="0">
                <a:latin typeface="Noto Sans"/>
                <a:ea typeface="Noto Sans"/>
                <a:cs typeface="Noto Sans"/>
              </a:rPr>
              <a:t>Motivation</a:t>
            </a:r>
          </a:p>
        </p:txBody>
      </p:sp>
      <p:sp>
        <p:nvSpPr>
          <p:cNvPr id="11" name="TextBox 10">
            <a:extLst>
              <a:ext uri="{FF2B5EF4-FFF2-40B4-BE49-F238E27FC236}">
                <a16:creationId xmlns:a16="http://schemas.microsoft.com/office/drawing/2014/main" id="{543E50F9-CBFE-44CB-A6AA-DED40AA47D71}"/>
              </a:ext>
            </a:extLst>
          </p:cNvPr>
          <p:cNvSpPr txBox="1"/>
          <p:nvPr/>
        </p:nvSpPr>
        <p:spPr>
          <a:xfrm>
            <a:off x="1235595" y="2168931"/>
            <a:ext cx="2496196"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Literature Review</a:t>
            </a:r>
          </a:p>
        </p:txBody>
      </p:sp>
      <p:sp>
        <p:nvSpPr>
          <p:cNvPr id="12" name="TextBox 11">
            <a:extLst>
              <a:ext uri="{FF2B5EF4-FFF2-40B4-BE49-F238E27FC236}">
                <a16:creationId xmlns:a16="http://schemas.microsoft.com/office/drawing/2014/main" id="{482DE61D-744F-4465-8F9C-D881D64572BF}"/>
              </a:ext>
            </a:extLst>
          </p:cNvPr>
          <p:cNvSpPr txBox="1"/>
          <p:nvPr/>
        </p:nvSpPr>
        <p:spPr>
          <a:xfrm>
            <a:off x="1204496" y="2829013"/>
            <a:ext cx="4265911" cy="523220"/>
          </a:xfrm>
          <a:prstGeom prst="rect">
            <a:avLst/>
          </a:prstGeom>
          <a:noFill/>
        </p:spPr>
        <p:txBody>
          <a:bodyPr wrap="none" rtlCol="0">
            <a:spAutoFit/>
          </a:bodyPr>
          <a:lstStyle/>
          <a:p>
            <a:r>
              <a:rPr lang="en-US" sz="2800" dirty="0">
                <a:latin typeface="Noto Sans" panose="020B0502040504020204" pitchFamily="34" charset="0"/>
                <a:ea typeface="Noto Sans" panose="020B0502040504020204" pitchFamily="34" charset="0"/>
                <a:cs typeface="Noto Sans" panose="020B0502040504020204" pitchFamily="34" charset="0"/>
              </a:rPr>
              <a:t>Data Collection and EDA</a:t>
            </a:r>
          </a:p>
        </p:txBody>
      </p:sp>
      <p:sp>
        <p:nvSpPr>
          <p:cNvPr id="13" name="TextBox 12">
            <a:extLst>
              <a:ext uri="{FF2B5EF4-FFF2-40B4-BE49-F238E27FC236}">
                <a16:creationId xmlns:a16="http://schemas.microsoft.com/office/drawing/2014/main" id="{A52EA070-3BF7-4ED7-A362-BB9B42C5BF24}"/>
              </a:ext>
            </a:extLst>
          </p:cNvPr>
          <p:cNvSpPr txBox="1"/>
          <p:nvPr/>
        </p:nvSpPr>
        <p:spPr>
          <a:xfrm>
            <a:off x="1235595" y="4290425"/>
            <a:ext cx="2101857"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Methods Used</a:t>
            </a:r>
          </a:p>
        </p:txBody>
      </p:sp>
      <p:sp>
        <p:nvSpPr>
          <p:cNvPr id="14" name="TextBox 13">
            <a:extLst>
              <a:ext uri="{FF2B5EF4-FFF2-40B4-BE49-F238E27FC236}">
                <a16:creationId xmlns:a16="http://schemas.microsoft.com/office/drawing/2014/main" id="{8DBE486E-8408-429D-ACAC-697CF1C65CB9}"/>
              </a:ext>
            </a:extLst>
          </p:cNvPr>
          <p:cNvSpPr txBox="1"/>
          <p:nvPr/>
        </p:nvSpPr>
        <p:spPr>
          <a:xfrm>
            <a:off x="1238527" y="5111221"/>
            <a:ext cx="3198311"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Results and Discussion</a:t>
            </a:r>
          </a:p>
        </p:txBody>
      </p:sp>
      <p:sp>
        <p:nvSpPr>
          <p:cNvPr id="15" name="Oval 14">
            <a:extLst>
              <a:ext uri="{FF2B5EF4-FFF2-40B4-BE49-F238E27FC236}">
                <a16:creationId xmlns:a16="http://schemas.microsoft.com/office/drawing/2014/main" id="{203A68DC-06CC-4CA1-B56D-8C61D5EC0A7C}"/>
              </a:ext>
            </a:extLst>
          </p:cNvPr>
          <p:cNvSpPr/>
          <p:nvPr/>
        </p:nvSpPr>
        <p:spPr>
          <a:xfrm>
            <a:off x="759308" y="4373656"/>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6" name="Oval 15">
            <a:extLst>
              <a:ext uri="{FF2B5EF4-FFF2-40B4-BE49-F238E27FC236}">
                <a16:creationId xmlns:a16="http://schemas.microsoft.com/office/drawing/2014/main" id="{27E84608-8A0A-434D-B0C4-5C0A1385244B}"/>
              </a:ext>
            </a:extLst>
          </p:cNvPr>
          <p:cNvSpPr/>
          <p:nvPr/>
        </p:nvSpPr>
        <p:spPr>
          <a:xfrm>
            <a:off x="732411" y="5160088"/>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7" name="Rectangle 16">
            <a:extLst>
              <a:ext uri="{FF2B5EF4-FFF2-40B4-BE49-F238E27FC236}">
                <a16:creationId xmlns:a16="http://schemas.microsoft.com/office/drawing/2014/main" id="{7A14B451-D10A-4FD9-A670-E097BB399FE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FFCD58-B9E4-48E7-ADE0-90B115295008}"/>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910C0B-6083-467A-B5FD-46E042EF57F0}"/>
              </a:ext>
            </a:extLst>
          </p:cNvPr>
          <p:cNvSpPr txBox="1"/>
          <p:nvPr/>
        </p:nvSpPr>
        <p:spPr>
          <a:xfrm>
            <a:off x="206192" y="134633"/>
            <a:ext cx="7135902" cy="707886"/>
          </a:xfrm>
          <a:prstGeom prst="rect">
            <a:avLst/>
          </a:prstGeom>
          <a:noFill/>
        </p:spPr>
        <p:txBody>
          <a:bodyPr wrap="square" rtlCol="0">
            <a:spAutoFit/>
          </a:bodyPr>
          <a:lstStyle/>
          <a:p>
            <a:r>
              <a:rPr lang="en-US" sz="4000" b="1" i="0" dirty="0">
                <a:solidFill>
                  <a:schemeClr val="bg1"/>
                </a:solidFill>
                <a:effectLst/>
              </a:rPr>
              <a:t>Agenda</a:t>
            </a:r>
            <a:endParaRPr lang="en-US" sz="2400" b="1" dirty="0">
              <a:solidFill>
                <a:schemeClr val="bg1"/>
              </a:solidFill>
            </a:endParaRPr>
          </a:p>
        </p:txBody>
      </p:sp>
      <p:sp>
        <p:nvSpPr>
          <p:cNvPr id="20" name="TextBox 19">
            <a:extLst>
              <a:ext uri="{FF2B5EF4-FFF2-40B4-BE49-F238E27FC236}">
                <a16:creationId xmlns:a16="http://schemas.microsoft.com/office/drawing/2014/main" id="{2F7CBF89-ED72-43EF-94E2-F529A019801C}"/>
              </a:ext>
            </a:extLst>
          </p:cNvPr>
          <p:cNvSpPr txBox="1"/>
          <p:nvPr/>
        </p:nvSpPr>
        <p:spPr>
          <a:xfrm>
            <a:off x="1235595" y="3571695"/>
            <a:ext cx="188705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Process Flow</a:t>
            </a:r>
          </a:p>
        </p:txBody>
      </p:sp>
      <p:sp>
        <p:nvSpPr>
          <p:cNvPr id="21" name="Oval 20">
            <a:extLst>
              <a:ext uri="{FF2B5EF4-FFF2-40B4-BE49-F238E27FC236}">
                <a16:creationId xmlns:a16="http://schemas.microsoft.com/office/drawing/2014/main" id="{FBCBAD81-CB28-4A04-9513-459C9F4D7299}"/>
              </a:ext>
            </a:extLst>
          </p:cNvPr>
          <p:cNvSpPr/>
          <p:nvPr/>
        </p:nvSpPr>
        <p:spPr>
          <a:xfrm>
            <a:off x="750335" y="5946520"/>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22" name="TextBox 21">
            <a:extLst>
              <a:ext uri="{FF2B5EF4-FFF2-40B4-BE49-F238E27FC236}">
                <a16:creationId xmlns:a16="http://schemas.microsoft.com/office/drawing/2014/main" id="{478294A7-9224-4509-8049-7F0867D7567A}"/>
              </a:ext>
            </a:extLst>
          </p:cNvPr>
          <p:cNvSpPr txBox="1"/>
          <p:nvPr/>
        </p:nvSpPr>
        <p:spPr>
          <a:xfrm>
            <a:off x="1238527" y="5904096"/>
            <a:ext cx="177484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Conclusions</a:t>
            </a:r>
          </a:p>
        </p:txBody>
      </p:sp>
    </p:spTree>
    <p:extLst>
      <p:ext uri="{BB962C8B-B14F-4D97-AF65-F5344CB8AC3E}">
        <p14:creationId xmlns:p14="http://schemas.microsoft.com/office/powerpoint/2010/main" val="396651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84EE76-880F-43CA-96B7-D005BBE2112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C3E3EE3-5936-45F9-A21F-FF8A5BFBFF01}"/>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5A5D64-E15B-4CD6-B3A3-AFD837980FA8}"/>
              </a:ext>
            </a:extLst>
          </p:cNvPr>
          <p:cNvSpPr txBox="1"/>
          <p:nvPr/>
        </p:nvSpPr>
        <p:spPr>
          <a:xfrm>
            <a:off x="206191" y="134633"/>
            <a:ext cx="7042411" cy="707886"/>
          </a:xfrm>
          <a:prstGeom prst="rect">
            <a:avLst/>
          </a:prstGeom>
          <a:noFill/>
        </p:spPr>
        <p:txBody>
          <a:bodyPr wrap="square" rtlCol="0">
            <a:spAutoFit/>
          </a:bodyPr>
          <a:lstStyle/>
          <a:p>
            <a:r>
              <a:rPr lang="en-US" sz="4000" b="1" i="0" dirty="0">
                <a:solidFill>
                  <a:schemeClr val="bg1"/>
                </a:solidFill>
                <a:effectLst/>
              </a:rPr>
              <a:t>Data Collection and EDA</a:t>
            </a:r>
            <a:endParaRPr lang="en-US" sz="2400" b="1" dirty="0">
              <a:solidFill>
                <a:schemeClr val="bg1"/>
              </a:solidFill>
            </a:endParaRPr>
          </a:p>
        </p:txBody>
      </p:sp>
      <p:sp>
        <p:nvSpPr>
          <p:cNvPr id="2" name="TextBox 1">
            <a:extLst>
              <a:ext uri="{FF2B5EF4-FFF2-40B4-BE49-F238E27FC236}">
                <a16:creationId xmlns:a16="http://schemas.microsoft.com/office/drawing/2014/main" id="{6C9CC0CE-50E5-C24D-A37D-D8592F412BF3}"/>
              </a:ext>
            </a:extLst>
          </p:cNvPr>
          <p:cNvSpPr txBox="1"/>
          <p:nvPr/>
        </p:nvSpPr>
        <p:spPr>
          <a:xfrm>
            <a:off x="308445" y="1846097"/>
            <a:ext cx="3760122" cy="4031873"/>
          </a:xfrm>
          <a:prstGeom prst="rect">
            <a:avLst/>
          </a:prstGeom>
          <a:noFill/>
        </p:spPr>
        <p:txBody>
          <a:bodyPr wrap="square" rtlCol="0">
            <a:spAutoFit/>
          </a:bodyPr>
          <a:lstStyle/>
          <a:p>
            <a:pPr marL="285750" indent="-285750">
              <a:buFont typeface="Arial" panose="020B0604020202020204" pitchFamily="34" charset="0"/>
              <a:buChar char="•"/>
            </a:pPr>
            <a:r>
              <a:rPr lang="en-US" sz="2400" dirty="0"/>
              <a:t>Collected from </a:t>
            </a:r>
            <a:r>
              <a:rPr lang="en-US" sz="1600" dirty="0">
                <a:hlinkClick r:id="rId3"/>
              </a:rPr>
              <a:t>https://www.basketball-reference.com/</a:t>
            </a:r>
            <a:endParaRPr lang="en-US" sz="1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Focus on data after the 97-98 season.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Regular and Advanced Statistics.</a:t>
            </a:r>
          </a:p>
          <a:p>
            <a:pPr marL="285750" indent="-285750">
              <a:buFont typeface="Arial" panose="020B0604020202020204" pitchFamily="34" charset="0"/>
              <a:buChar char="•"/>
            </a:pPr>
            <a:endParaRPr lang="en-US" sz="2400" dirty="0"/>
          </a:p>
        </p:txBody>
      </p:sp>
      <p:pic>
        <p:nvPicPr>
          <p:cNvPr id="6" name="Picture 5" descr="Chart, box and whisker chart&#10;&#10;Description automatically generated">
            <a:extLst>
              <a:ext uri="{FF2B5EF4-FFF2-40B4-BE49-F238E27FC236}">
                <a16:creationId xmlns:a16="http://schemas.microsoft.com/office/drawing/2014/main" id="{27392CFA-CC6D-5FB4-970E-4EC297DE2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8567" y="1665707"/>
            <a:ext cx="7953086" cy="4546542"/>
          </a:xfrm>
          <a:prstGeom prst="rect">
            <a:avLst/>
          </a:prstGeom>
        </p:spPr>
      </p:pic>
    </p:spTree>
    <p:extLst>
      <p:ext uri="{BB962C8B-B14F-4D97-AF65-F5344CB8AC3E}">
        <p14:creationId xmlns:p14="http://schemas.microsoft.com/office/powerpoint/2010/main" val="206894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FF40A3B-D168-4788-B5CC-223DE13B3D4D}"/>
              </a:ext>
            </a:extLst>
          </p:cNvPr>
          <p:cNvCxnSpPr/>
          <p:nvPr/>
        </p:nvCxnSpPr>
        <p:spPr>
          <a:xfrm>
            <a:off x="896468" y="1317813"/>
            <a:ext cx="0" cy="5343737"/>
          </a:xfrm>
          <a:prstGeom prst="line">
            <a:avLst/>
          </a:prstGeom>
          <a:ln w="57150">
            <a:solidFill>
              <a:srgbClr val="B80D48"/>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5AA5155-6FFA-4081-B8E5-4F5ABEF93E09}"/>
              </a:ext>
            </a:extLst>
          </p:cNvPr>
          <p:cNvSpPr/>
          <p:nvPr/>
        </p:nvSpPr>
        <p:spPr>
          <a:xfrm>
            <a:off x="681307" y="3624830"/>
            <a:ext cx="412376" cy="41148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6" name="Oval 5">
            <a:extLst>
              <a:ext uri="{FF2B5EF4-FFF2-40B4-BE49-F238E27FC236}">
                <a16:creationId xmlns:a16="http://schemas.microsoft.com/office/drawing/2014/main" id="{7D94C48B-6BFC-4F50-8BDF-CDDA072D1FD9}"/>
              </a:ext>
            </a:extLst>
          </p:cNvPr>
          <p:cNvSpPr/>
          <p:nvPr/>
        </p:nvSpPr>
        <p:spPr>
          <a:xfrm>
            <a:off x="759308" y="2226732"/>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7" name="Oval 6">
            <a:extLst>
              <a:ext uri="{FF2B5EF4-FFF2-40B4-BE49-F238E27FC236}">
                <a16:creationId xmlns:a16="http://schemas.microsoft.com/office/drawing/2014/main" id="{7E18998C-BEE5-471D-88C6-6AE8A13EA899}"/>
              </a:ext>
            </a:extLst>
          </p:cNvPr>
          <p:cNvSpPr/>
          <p:nvPr/>
        </p:nvSpPr>
        <p:spPr>
          <a:xfrm>
            <a:off x="759308" y="2931745"/>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8" name="Oval 7">
            <a:extLst>
              <a:ext uri="{FF2B5EF4-FFF2-40B4-BE49-F238E27FC236}">
                <a16:creationId xmlns:a16="http://schemas.microsoft.com/office/drawing/2014/main" id="{DA5145BD-DB74-401D-88FB-097CAF74CD60}"/>
              </a:ext>
            </a:extLst>
          </p:cNvPr>
          <p:cNvSpPr/>
          <p:nvPr/>
        </p:nvSpPr>
        <p:spPr>
          <a:xfrm>
            <a:off x="759308" y="1559196"/>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9" name="TextBox 8">
            <a:extLst>
              <a:ext uri="{FF2B5EF4-FFF2-40B4-BE49-F238E27FC236}">
                <a16:creationId xmlns:a16="http://schemas.microsoft.com/office/drawing/2014/main" id="{CFC47041-1A08-425E-8EC6-A12B9F6BE47C}"/>
              </a:ext>
            </a:extLst>
          </p:cNvPr>
          <p:cNvSpPr txBox="1"/>
          <p:nvPr/>
        </p:nvSpPr>
        <p:spPr>
          <a:xfrm>
            <a:off x="1239816" y="1450201"/>
            <a:ext cx="1606530" cy="430887"/>
          </a:xfrm>
          <a:prstGeom prst="rect">
            <a:avLst/>
          </a:prstGeom>
          <a:noFill/>
        </p:spPr>
        <p:txBody>
          <a:bodyPr wrap="none" lIns="91440" tIns="45720" rIns="91440" bIns="45720" rtlCol="0" anchor="t">
            <a:spAutoFit/>
          </a:bodyPr>
          <a:lstStyle/>
          <a:p>
            <a:r>
              <a:rPr lang="en-US" sz="2200" dirty="0">
                <a:latin typeface="Noto Sans"/>
                <a:ea typeface="Noto Sans"/>
                <a:cs typeface="Noto Sans"/>
              </a:rPr>
              <a:t>Motivation</a:t>
            </a:r>
          </a:p>
        </p:txBody>
      </p:sp>
      <p:sp>
        <p:nvSpPr>
          <p:cNvPr id="11" name="TextBox 10">
            <a:extLst>
              <a:ext uri="{FF2B5EF4-FFF2-40B4-BE49-F238E27FC236}">
                <a16:creationId xmlns:a16="http://schemas.microsoft.com/office/drawing/2014/main" id="{543E50F9-CBFE-44CB-A6AA-DED40AA47D71}"/>
              </a:ext>
            </a:extLst>
          </p:cNvPr>
          <p:cNvSpPr txBox="1"/>
          <p:nvPr/>
        </p:nvSpPr>
        <p:spPr>
          <a:xfrm>
            <a:off x="1235595" y="2168931"/>
            <a:ext cx="2496196"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Literature Review</a:t>
            </a:r>
          </a:p>
        </p:txBody>
      </p:sp>
      <p:sp>
        <p:nvSpPr>
          <p:cNvPr id="12" name="TextBox 11">
            <a:extLst>
              <a:ext uri="{FF2B5EF4-FFF2-40B4-BE49-F238E27FC236}">
                <a16:creationId xmlns:a16="http://schemas.microsoft.com/office/drawing/2014/main" id="{482DE61D-744F-4465-8F9C-D881D64572BF}"/>
              </a:ext>
            </a:extLst>
          </p:cNvPr>
          <p:cNvSpPr txBox="1"/>
          <p:nvPr/>
        </p:nvSpPr>
        <p:spPr>
          <a:xfrm>
            <a:off x="1204496" y="2829013"/>
            <a:ext cx="3384260"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Data Collection and EDA</a:t>
            </a:r>
          </a:p>
        </p:txBody>
      </p:sp>
      <p:sp>
        <p:nvSpPr>
          <p:cNvPr id="13" name="TextBox 12">
            <a:extLst>
              <a:ext uri="{FF2B5EF4-FFF2-40B4-BE49-F238E27FC236}">
                <a16:creationId xmlns:a16="http://schemas.microsoft.com/office/drawing/2014/main" id="{A52EA070-3BF7-4ED7-A362-BB9B42C5BF24}"/>
              </a:ext>
            </a:extLst>
          </p:cNvPr>
          <p:cNvSpPr txBox="1"/>
          <p:nvPr/>
        </p:nvSpPr>
        <p:spPr>
          <a:xfrm>
            <a:off x="1235595" y="4290425"/>
            <a:ext cx="2101857"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Methods Used</a:t>
            </a:r>
          </a:p>
        </p:txBody>
      </p:sp>
      <p:sp>
        <p:nvSpPr>
          <p:cNvPr id="14" name="TextBox 13">
            <a:extLst>
              <a:ext uri="{FF2B5EF4-FFF2-40B4-BE49-F238E27FC236}">
                <a16:creationId xmlns:a16="http://schemas.microsoft.com/office/drawing/2014/main" id="{8DBE486E-8408-429D-ACAC-697CF1C65CB9}"/>
              </a:ext>
            </a:extLst>
          </p:cNvPr>
          <p:cNvSpPr txBox="1"/>
          <p:nvPr/>
        </p:nvSpPr>
        <p:spPr>
          <a:xfrm>
            <a:off x="1238527" y="5111221"/>
            <a:ext cx="3198311"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Results and Discussion</a:t>
            </a:r>
          </a:p>
        </p:txBody>
      </p:sp>
      <p:sp>
        <p:nvSpPr>
          <p:cNvPr id="15" name="Oval 14">
            <a:extLst>
              <a:ext uri="{FF2B5EF4-FFF2-40B4-BE49-F238E27FC236}">
                <a16:creationId xmlns:a16="http://schemas.microsoft.com/office/drawing/2014/main" id="{203A68DC-06CC-4CA1-B56D-8C61D5EC0A7C}"/>
              </a:ext>
            </a:extLst>
          </p:cNvPr>
          <p:cNvSpPr/>
          <p:nvPr/>
        </p:nvSpPr>
        <p:spPr>
          <a:xfrm>
            <a:off x="759308" y="4373656"/>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6" name="Oval 15">
            <a:extLst>
              <a:ext uri="{FF2B5EF4-FFF2-40B4-BE49-F238E27FC236}">
                <a16:creationId xmlns:a16="http://schemas.microsoft.com/office/drawing/2014/main" id="{27E84608-8A0A-434D-B0C4-5C0A1385244B}"/>
              </a:ext>
            </a:extLst>
          </p:cNvPr>
          <p:cNvSpPr/>
          <p:nvPr/>
        </p:nvSpPr>
        <p:spPr>
          <a:xfrm>
            <a:off x="732411" y="5160088"/>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17" name="Rectangle 16">
            <a:extLst>
              <a:ext uri="{FF2B5EF4-FFF2-40B4-BE49-F238E27FC236}">
                <a16:creationId xmlns:a16="http://schemas.microsoft.com/office/drawing/2014/main" id="{7A14B451-D10A-4FD9-A670-E097BB399FE1}"/>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FFCD58-B9E4-48E7-ADE0-90B115295008}"/>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910C0B-6083-467A-B5FD-46E042EF57F0}"/>
              </a:ext>
            </a:extLst>
          </p:cNvPr>
          <p:cNvSpPr txBox="1"/>
          <p:nvPr/>
        </p:nvSpPr>
        <p:spPr>
          <a:xfrm>
            <a:off x="206192" y="134633"/>
            <a:ext cx="7135902" cy="707886"/>
          </a:xfrm>
          <a:prstGeom prst="rect">
            <a:avLst/>
          </a:prstGeom>
          <a:noFill/>
        </p:spPr>
        <p:txBody>
          <a:bodyPr wrap="square" rtlCol="0">
            <a:spAutoFit/>
          </a:bodyPr>
          <a:lstStyle/>
          <a:p>
            <a:r>
              <a:rPr lang="en-US" sz="4000" b="1" i="0" dirty="0">
                <a:solidFill>
                  <a:schemeClr val="bg1"/>
                </a:solidFill>
                <a:effectLst/>
              </a:rPr>
              <a:t>Agenda</a:t>
            </a:r>
            <a:endParaRPr lang="en-US" sz="2400" b="1" dirty="0">
              <a:solidFill>
                <a:schemeClr val="bg1"/>
              </a:solidFill>
            </a:endParaRPr>
          </a:p>
        </p:txBody>
      </p:sp>
      <p:sp>
        <p:nvSpPr>
          <p:cNvPr id="20" name="TextBox 19">
            <a:extLst>
              <a:ext uri="{FF2B5EF4-FFF2-40B4-BE49-F238E27FC236}">
                <a16:creationId xmlns:a16="http://schemas.microsoft.com/office/drawing/2014/main" id="{2F7CBF89-ED72-43EF-94E2-F529A019801C}"/>
              </a:ext>
            </a:extLst>
          </p:cNvPr>
          <p:cNvSpPr txBox="1"/>
          <p:nvPr/>
        </p:nvSpPr>
        <p:spPr>
          <a:xfrm>
            <a:off x="1235595" y="3571695"/>
            <a:ext cx="2359941" cy="523220"/>
          </a:xfrm>
          <a:prstGeom prst="rect">
            <a:avLst/>
          </a:prstGeom>
          <a:noFill/>
        </p:spPr>
        <p:txBody>
          <a:bodyPr wrap="none" rtlCol="0">
            <a:spAutoFit/>
          </a:bodyPr>
          <a:lstStyle/>
          <a:p>
            <a:r>
              <a:rPr lang="en-US" sz="2800" dirty="0">
                <a:latin typeface="Noto Sans" panose="020B0502040504020204" pitchFamily="34" charset="0"/>
                <a:ea typeface="Noto Sans" panose="020B0502040504020204" pitchFamily="34" charset="0"/>
                <a:cs typeface="Noto Sans" panose="020B0502040504020204" pitchFamily="34" charset="0"/>
              </a:rPr>
              <a:t>Process Flow</a:t>
            </a:r>
          </a:p>
        </p:txBody>
      </p:sp>
      <p:sp>
        <p:nvSpPr>
          <p:cNvPr id="21" name="Oval 20">
            <a:extLst>
              <a:ext uri="{FF2B5EF4-FFF2-40B4-BE49-F238E27FC236}">
                <a16:creationId xmlns:a16="http://schemas.microsoft.com/office/drawing/2014/main" id="{FBCBAD81-CB28-4A04-9513-459C9F4D7299}"/>
              </a:ext>
            </a:extLst>
          </p:cNvPr>
          <p:cNvSpPr/>
          <p:nvPr/>
        </p:nvSpPr>
        <p:spPr>
          <a:xfrm>
            <a:off x="750335" y="5946520"/>
            <a:ext cx="274320" cy="274320"/>
          </a:xfrm>
          <a:prstGeom prst="ellipse">
            <a:avLst/>
          </a:prstGeom>
          <a:solidFill>
            <a:srgbClr val="2B6A6C"/>
          </a:solidFill>
          <a:ln>
            <a:solidFill>
              <a:srgbClr val="376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oto Sans" panose="020B0502040504020204" pitchFamily="34" charset="0"/>
              <a:ea typeface="Noto Sans" panose="020B0502040504020204" pitchFamily="34" charset="0"/>
              <a:cs typeface="Noto Sans" panose="020B0502040504020204" pitchFamily="34" charset="0"/>
            </a:endParaRPr>
          </a:p>
        </p:txBody>
      </p:sp>
      <p:sp>
        <p:nvSpPr>
          <p:cNvPr id="22" name="TextBox 21">
            <a:extLst>
              <a:ext uri="{FF2B5EF4-FFF2-40B4-BE49-F238E27FC236}">
                <a16:creationId xmlns:a16="http://schemas.microsoft.com/office/drawing/2014/main" id="{478294A7-9224-4509-8049-7F0867D7567A}"/>
              </a:ext>
            </a:extLst>
          </p:cNvPr>
          <p:cNvSpPr txBox="1"/>
          <p:nvPr/>
        </p:nvSpPr>
        <p:spPr>
          <a:xfrm>
            <a:off x="1238527" y="5904096"/>
            <a:ext cx="1774845" cy="430887"/>
          </a:xfrm>
          <a:prstGeom prst="rect">
            <a:avLst/>
          </a:prstGeom>
          <a:noFill/>
        </p:spPr>
        <p:txBody>
          <a:bodyPr wrap="none" rtlCol="0">
            <a:spAutoFit/>
          </a:bodyPr>
          <a:lstStyle/>
          <a:p>
            <a:r>
              <a:rPr lang="en-US" sz="2200" dirty="0">
                <a:latin typeface="Noto Sans" panose="020B0502040504020204" pitchFamily="34" charset="0"/>
                <a:ea typeface="Noto Sans" panose="020B0502040504020204" pitchFamily="34" charset="0"/>
                <a:cs typeface="Noto Sans" panose="020B0502040504020204" pitchFamily="34" charset="0"/>
              </a:rPr>
              <a:t>Conclusions</a:t>
            </a:r>
          </a:p>
        </p:txBody>
      </p:sp>
    </p:spTree>
    <p:extLst>
      <p:ext uri="{BB962C8B-B14F-4D97-AF65-F5344CB8AC3E}">
        <p14:creationId xmlns:p14="http://schemas.microsoft.com/office/powerpoint/2010/main" val="99954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63AC49-CA5C-4A38-A506-94FE8513F68E}"/>
              </a:ext>
            </a:extLst>
          </p:cNvPr>
          <p:cNvSpPr/>
          <p:nvPr/>
        </p:nvSpPr>
        <p:spPr>
          <a:xfrm>
            <a:off x="0" y="8965"/>
            <a:ext cx="12192000" cy="959223"/>
          </a:xfrm>
          <a:prstGeom prst="rect">
            <a:avLst/>
          </a:prstGeom>
          <a:solidFill>
            <a:srgbClr val="2B6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E8D5A70-576A-4D48-B4E8-E9B26CB685A2}"/>
              </a:ext>
            </a:extLst>
          </p:cNvPr>
          <p:cNvSpPr/>
          <p:nvPr/>
        </p:nvSpPr>
        <p:spPr>
          <a:xfrm>
            <a:off x="0" y="978931"/>
            <a:ext cx="12192000" cy="91440"/>
          </a:xfrm>
          <a:prstGeom prst="rect">
            <a:avLst/>
          </a:prstGeom>
          <a:solidFill>
            <a:srgbClr val="B80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ADAB30-B282-485E-80CB-08D8EC108700}"/>
              </a:ext>
            </a:extLst>
          </p:cNvPr>
          <p:cNvSpPr txBox="1"/>
          <p:nvPr/>
        </p:nvSpPr>
        <p:spPr>
          <a:xfrm>
            <a:off x="206192" y="134633"/>
            <a:ext cx="4598892" cy="707886"/>
          </a:xfrm>
          <a:prstGeom prst="rect">
            <a:avLst/>
          </a:prstGeom>
          <a:noFill/>
        </p:spPr>
        <p:txBody>
          <a:bodyPr wrap="square" rtlCol="0">
            <a:spAutoFit/>
          </a:bodyPr>
          <a:lstStyle/>
          <a:p>
            <a:r>
              <a:rPr lang="en-US" sz="4000" b="1" i="0" dirty="0">
                <a:solidFill>
                  <a:schemeClr val="bg1"/>
                </a:solidFill>
                <a:effectLst/>
              </a:rPr>
              <a:t>Process Flow</a:t>
            </a:r>
            <a:endParaRPr lang="en-US" sz="2400" b="1" dirty="0">
              <a:solidFill>
                <a:schemeClr val="bg1"/>
              </a:solidFill>
            </a:endParaRPr>
          </a:p>
        </p:txBody>
      </p:sp>
      <p:sp>
        <p:nvSpPr>
          <p:cNvPr id="6" name="Rectangle 5">
            <a:extLst>
              <a:ext uri="{FF2B5EF4-FFF2-40B4-BE49-F238E27FC236}">
                <a16:creationId xmlns:a16="http://schemas.microsoft.com/office/drawing/2014/main" id="{38EAD3F2-1882-4446-8D36-A56B92A7D469}"/>
              </a:ext>
            </a:extLst>
          </p:cNvPr>
          <p:cNvSpPr/>
          <p:nvPr/>
        </p:nvSpPr>
        <p:spPr>
          <a:xfrm>
            <a:off x="3290047" y="1117886"/>
            <a:ext cx="4572000" cy="800556"/>
          </a:xfrm>
          <a:prstGeom prst="rect">
            <a:avLst/>
          </a:prstGeom>
          <a:solidFill>
            <a:srgbClr val="388A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datasets from basketball-reference.com and merge them</a:t>
            </a:r>
          </a:p>
        </p:txBody>
      </p:sp>
      <p:sp>
        <p:nvSpPr>
          <p:cNvPr id="7" name="Rectangle 6">
            <a:extLst>
              <a:ext uri="{FF2B5EF4-FFF2-40B4-BE49-F238E27FC236}">
                <a16:creationId xmlns:a16="http://schemas.microsoft.com/office/drawing/2014/main" id="{64390DA0-43DB-4F0F-B23B-E612135184D0}"/>
              </a:ext>
            </a:extLst>
          </p:cNvPr>
          <p:cNvSpPr/>
          <p:nvPr/>
        </p:nvSpPr>
        <p:spPr>
          <a:xfrm>
            <a:off x="3290047" y="2255059"/>
            <a:ext cx="4572000" cy="800556"/>
          </a:xfrm>
          <a:prstGeom prst="rect">
            <a:avLst/>
          </a:prstGeom>
          <a:solidFill>
            <a:srgbClr val="388A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highly correlated variables / irrelevant features</a:t>
            </a:r>
          </a:p>
        </p:txBody>
      </p:sp>
      <p:sp>
        <p:nvSpPr>
          <p:cNvPr id="8" name="Rectangle 7">
            <a:extLst>
              <a:ext uri="{FF2B5EF4-FFF2-40B4-BE49-F238E27FC236}">
                <a16:creationId xmlns:a16="http://schemas.microsoft.com/office/drawing/2014/main" id="{7A08DFAC-3E35-4E5A-A38B-5AD0A60EFFD5}"/>
              </a:ext>
            </a:extLst>
          </p:cNvPr>
          <p:cNvSpPr/>
          <p:nvPr/>
        </p:nvSpPr>
        <p:spPr>
          <a:xfrm>
            <a:off x="3290047" y="3394690"/>
            <a:ext cx="4572000" cy="800556"/>
          </a:xfrm>
          <a:prstGeom prst="rect">
            <a:avLst/>
          </a:prstGeom>
          <a:solidFill>
            <a:srgbClr val="388A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 PCA to reduce the dimensionality</a:t>
            </a:r>
          </a:p>
        </p:txBody>
      </p:sp>
      <p:sp>
        <p:nvSpPr>
          <p:cNvPr id="9" name="Rectangle 8">
            <a:extLst>
              <a:ext uri="{FF2B5EF4-FFF2-40B4-BE49-F238E27FC236}">
                <a16:creationId xmlns:a16="http://schemas.microsoft.com/office/drawing/2014/main" id="{9FCD65BC-D577-41CB-8062-A11AFC5B01FF}"/>
              </a:ext>
            </a:extLst>
          </p:cNvPr>
          <p:cNvSpPr/>
          <p:nvPr/>
        </p:nvSpPr>
        <p:spPr>
          <a:xfrm>
            <a:off x="3290047" y="4566175"/>
            <a:ext cx="4572000" cy="800556"/>
          </a:xfrm>
          <a:prstGeom prst="rect">
            <a:avLst/>
          </a:prstGeom>
          <a:solidFill>
            <a:srgbClr val="388A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8 different models of varying complexity and compare results</a:t>
            </a:r>
          </a:p>
        </p:txBody>
      </p:sp>
      <p:cxnSp>
        <p:nvCxnSpPr>
          <p:cNvPr id="11" name="Straight Arrow Connector 10">
            <a:extLst>
              <a:ext uri="{FF2B5EF4-FFF2-40B4-BE49-F238E27FC236}">
                <a16:creationId xmlns:a16="http://schemas.microsoft.com/office/drawing/2014/main" id="{8B1D59DD-43C6-4F3B-89AF-DF66C8D774F8}"/>
              </a:ext>
            </a:extLst>
          </p:cNvPr>
          <p:cNvCxnSpPr>
            <a:stCxn id="6" idx="2"/>
            <a:endCxn id="7" idx="0"/>
          </p:cNvCxnSpPr>
          <p:nvPr/>
        </p:nvCxnSpPr>
        <p:spPr>
          <a:xfrm>
            <a:off x="5576047" y="1918442"/>
            <a:ext cx="0" cy="336617"/>
          </a:xfrm>
          <a:prstGeom prst="straightConnector1">
            <a:avLst/>
          </a:prstGeom>
          <a:ln w="5715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1620A24-DDE5-4D11-B2C9-19965EFFF4BC}"/>
              </a:ext>
            </a:extLst>
          </p:cNvPr>
          <p:cNvCxnSpPr>
            <a:stCxn id="7" idx="2"/>
            <a:endCxn id="8" idx="0"/>
          </p:cNvCxnSpPr>
          <p:nvPr/>
        </p:nvCxnSpPr>
        <p:spPr>
          <a:xfrm>
            <a:off x="5576047" y="3055615"/>
            <a:ext cx="0" cy="339075"/>
          </a:xfrm>
          <a:prstGeom prst="straightConnector1">
            <a:avLst/>
          </a:prstGeom>
          <a:ln w="5715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76550D5-C85E-4724-96C3-AD24B82F3B1F}"/>
              </a:ext>
            </a:extLst>
          </p:cNvPr>
          <p:cNvCxnSpPr>
            <a:stCxn id="8" idx="2"/>
            <a:endCxn id="9" idx="0"/>
          </p:cNvCxnSpPr>
          <p:nvPr/>
        </p:nvCxnSpPr>
        <p:spPr>
          <a:xfrm>
            <a:off x="5576047" y="4195246"/>
            <a:ext cx="0" cy="370929"/>
          </a:xfrm>
          <a:prstGeom prst="straightConnector1">
            <a:avLst/>
          </a:prstGeom>
          <a:ln w="5715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703DBDB-DCF3-4A33-9E13-C673D88D44A9}"/>
              </a:ext>
            </a:extLst>
          </p:cNvPr>
          <p:cNvCxnSpPr>
            <a:cxnSpLocks/>
          </p:cNvCxnSpPr>
          <p:nvPr/>
        </p:nvCxnSpPr>
        <p:spPr>
          <a:xfrm>
            <a:off x="7924800" y="3794967"/>
            <a:ext cx="1506071"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51584A-3028-4572-9DCF-1AF3CD3B6080}"/>
              </a:ext>
            </a:extLst>
          </p:cNvPr>
          <p:cNvSpPr txBox="1"/>
          <p:nvPr/>
        </p:nvSpPr>
        <p:spPr>
          <a:xfrm>
            <a:off x="9430871" y="3502579"/>
            <a:ext cx="2153090" cy="584775"/>
          </a:xfrm>
          <a:prstGeom prst="rect">
            <a:avLst/>
          </a:prstGeom>
          <a:noFill/>
          <a:ln w="3175">
            <a:solidFill>
              <a:schemeClr val="tx1"/>
            </a:solidFill>
          </a:ln>
        </p:spPr>
        <p:txBody>
          <a:bodyPr wrap="none" rtlCol="0">
            <a:spAutoFit/>
          </a:bodyPr>
          <a:lstStyle/>
          <a:p>
            <a:pPr algn="ctr"/>
            <a:r>
              <a:rPr lang="en-US" sz="1600" dirty="0"/>
              <a:t>5 PCs were selected. </a:t>
            </a:r>
          </a:p>
          <a:p>
            <a:pPr algn="ctr"/>
            <a:r>
              <a:rPr lang="en-US" sz="1600" dirty="0"/>
              <a:t>Variance explained 99%</a:t>
            </a:r>
          </a:p>
        </p:txBody>
      </p:sp>
      <p:sp>
        <p:nvSpPr>
          <p:cNvPr id="20" name="Rectangle 19">
            <a:extLst>
              <a:ext uri="{FF2B5EF4-FFF2-40B4-BE49-F238E27FC236}">
                <a16:creationId xmlns:a16="http://schemas.microsoft.com/office/drawing/2014/main" id="{F733E820-0FC1-4CD0-A149-8242BA66B01E}"/>
              </a:ext>
            </a:extLst>
          </p:cNvPr>
          <p:cNvSpPr/>
          <p:nvPr/>
        </p:nvSpPr>
        <p:spPr>
          <a:xfrm>
            <a:off x="3290047" y="5747058"/>
            <a:ext cx="4572000" cy="800556"/>
          </a:xfrm>
          <a:prstGeom prst="rect">
            <a:avLst/>
          </a:prstGeom>
          <a:solidFill>
            <a:srgbClr val="388A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Tune hyperparameters of top 5 models, select top performing model and predict on test data</a:t>
            </a:r>
          </a:p>
        </p:txBody>
      </p:sp>
      <p:cxnSp>
        <p:nvCxnSpPr>
          <p:cNvPr id="26" name="Straight Arrow Connector 25">
            <a:extLst>
              <a:ext uri="{FF2B5EF4-FFF2-40B4-BE49-F238E27FC236}">
                <a16:creationId xmlns:a16="http://schemas.microsoft.com/office/drawing/2014/main" id="{2134B96C-A9F4-4086-AE18-27D226CC2210}"/>
              </a:ext>
            </a:extLst>
          </p:cNvPr>
          <p:cNvCxnSpPr>
            <a:cxnSpLocks/>
            <a:stCxn id="9" idx="2"/>
            <a:endCxn id="20" idx="0"/>
          </p:cNvCxnSpPr>
          <p:nvPr/>
        </p:nvCxnSpPr>
        <p:spPr>
          <a:xfrm>
            <a:off x="5576047" y="5366731"/>
            <a:ext cx="0" cy="380327"/>
          </a:xfrm>
          <a:prstGeom prst="straightConnector1">
            <a:avLst/>
          </a:prstGeom>
          <a:ln w="5715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C6ED56A-9355-43F1-8F80-DFD72E8A3494}"/>
              </a:ext>
            </a:extLst>
          </p:cNvPr>
          <p:cNvSpPr/>
          <p:nvPr/>
        </p:nvSpPr>
        <p:spPr>
          <a:xfrm>
            <a:off x="2551582" y="1255835"/>
            <a:ext cx="544599" cy="54864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 name="Oval 31">
            <a:extLst>
              <a:ext uri="{FF2B5EF4-FFF2-40B4-BE49-F238E27FC236}">
                <a16:creationId xmlns:a16="http://schemas.microsoft.com/office/drawing/2014/main" id="{34B931EF-9E2D-456D-B63C-F6BE6A41BB53}"/>
              </a:ext>
            </a:extLst>
          </p:cNvPr>
          <p:cNvSpPr/>
          <p:nvPr/>
        </p:nvSpPr>
        <p:spPr>
          <a:xfrm>
            <a:off x="2551582" y="2395591"/>
            <a:ext cx="544599" cy="54864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3" name="Oval 32">
            <a:extLst>
              <a:ext uri="{FF2B5EF4-FFF2-40B4-BE49-F238E27FC236}">
                <a16:creationId xmlns:a16="http://schemas.microsoft.com/office/drawing/2014/main" id="{CB95BF77-2B1D-418F-AD5F-3F8F2DD9B74A}"/>
              </a:ext>
            </a:extLst>
          </p:cNvPr>
          <p:cNvSpPr/>
          <p:nvPr/>
        </p:nvSpPr>
        <p:spPr>
          <a:xfrm>
            <a:off x="2551582" y="3520647"/>
            <a:ext cx="544599" cy="54864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4" name="Oval 33">
            <a:extLst>
              <a:ext uri="{FF2B5EF4-FFF2-40B4-BE49-F238E27FC236}">
                <a16:creationId xmlns:a16="http://schemas.microsoft.com/office/drawing/2014/main" id="{8A6BB2E0-8105-48FD-ACAA-6D55E6273B3F}"/>
              </a:ext>
            </a:extLst>
          </p:cNvPr>
          <p:cNvSpPr/>
          <p:nvPr/>
        </p:nvSpPr>
        <p:spPr>
          <a:xfrm>
            <a:off x="2551582" y="4680371"/>
            <a:ext cx="544599" cy="54864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5" name="Oval 34">
            <a:extLst>
              <a:ext uri="{FF2B5EF4-FFF2-40B4-BE49-F238E27FC236}">
                <a16:creationId xmlns:a16="http://schemas.microsoft.com/office/drawing/2014/main" id="{2EBCC527-C507-4151-B482-93C24971C169}"/>
              </a:ext>
            </a:extLst>
          </p:cNvPr>
          <p:cNvSpPr/>
          <p:nvPr/>
        </p:nvSpPr>
        <p:spPr>
          <a:xfrm>
            <a:off x="2551582" y="5747058"/>
            <a:ext cx="544599" cy="54864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23" name="Straight Connector 22">
            <a:extLst>
              <a:ext uri="{FF2B5EF4-FFF2-40B4-BE49-F238E27FC236}">
                <a16:creationId xmlns:a16="http://schemas.microsoft.com/office/drawing/2014/main" id="{2C2EA6C0-F4EC-43ED-A99E-A82A1762A20E}"/>
              </a:ext>
            </a:extLst>
          </p:cNvPr>
          <p:cNvCxnSpPr>
            <a:cxnSpLocks/>
          </p:cNvCxnSpPr>
          <p:nvPr/>
        </p:nvCxnSpPr>
        <p:spPr>
          <a:xfrm>
            <a:off x="7862047" y="2651844"/>
            <a:ext cx="1506071"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DA9C394-2A7B-4DB4-8A93-9BCA35B95593}"/>
              </a:ext>
            </a:extLst>
          </p:cNvPr>
          <p:cNvSpPr txBox="1"/>
          <p:nvPr/>
        </p:nvSpPr>
        <p:spPr>
          <a:xfrm>
            <a:off x="9430871" y="2479719"/>
            <a:ext cx="1915012" cy="338554"/>
          </a:xfrm>
          <a:prstGeom prst="rect">
            <a:avLst/>
          </a:prstGeom>
          <a:noFill/>
          <a:ln w="3175">
            <a:solidFill>
              <a:schemeClr val="tx1"/>
            </a:solidFill>
          </a:ln>
        </p:spPr>
        <p:txBody>
          <a:bodyPr wrap="none" rtlCol="0">
            <a:spAutoFit/>
          </a:bodyPr>
          <a:lstStyle/>
          <a:p>
            <a:pPr algn="ctr"/>
            <a:r>
              <a:rPr lang="en-US" sz="1600" dirty="0"/>
              <a:t>27 features removed</a:t>
            </a:r>
          </a:p>
        </p:txBody>
      </p:sp>
      <p:cxnSp>
        <p:nvCxnSpPr>
          <p:cNvPr id="25" name="Straight Connector 24">
            <a:extLst>
              <a:ext uri="{FF2B5EF4-FFF2-40B4-BE49-F238E27FC236}">
                <a16:creationId xmlns:a16="http://schemas.microsoft.com/office/drawing/2014/main" id="{8828730C-919B-470A-81C6-2801850A8AC8}"/>
              </a:ext>
            </a:extLst>
          </p:cNvPr>
          <p:cNvCxnSpPr>
            <a:cxnSpLocks/>
          </p:cNvCxnSpPr>
          <p:nvPr/>
        </p:nvCxnSpPr>
        <p:spPr>
          <a:xfrm>
            <a:off x="7862047" y="1519792"/>
            <a:ext cx="1506071"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68A1099-73EF-4E0B-B375-41EE4C14D5B8}"/>
              </a:ext>
            </a:extLst>
          </p:cNvPr>
          <p:cNvSpPr txBox="1"/>
          <p:nvPr/>
        </p:nvSpPr>
        <p:spPr>
          <a:xfrm>
            <a:off x="9368118" y="1337453"/>
            <a:ext cx="2518896" cy="338554"/>
          </a:xfrm>
          <a:prstGeom prst="rect">
            <a:avLst/>
          </a:prstGeom>
          <a:noFill/>
          <a:ln w="3175">
            <a:solidFill>
              <a:schemeClr val="tx1"/>
            </a:solidFill>
          </a:ln>
        </p:spPr>
        <p:txBody>
          <a:bodyPr wrap="none" rtlCol="0">
            <a:spAutoFit/>
          </a:bodyPr>
          <a:lstStyle/>
          <a:p>
            <a:pPr algn="ctr"/>
            <a:r>
              <a:rPr lang="en-US" sz="1600" dirty="0"/>
              <a:t>Data collected from 4 tables</a:t>
            </a:r>
          </a:p>
        </p:txBody>
      </p:sp>
    </p:spTree>
    <p:extLst>
      <p:ext uri="{BB962C8B-B14F-4D97-AF65-F5344CB8AC3E}">
        <p14:creationId xmlns:p14="http://schemas.microsoft.com/office/powerpoint/2010/main" val="2175779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2D5430F5400479FC9D48EEFCC7100" ma:contentTypeVersion="7" ma:contentTypeDescription="Create a new document." ma:contentTypeScope="" ma:versionID="98745d632c306ad8fa069cac99db8de3">
  <xsd:schema xmlns:xsd="http://www.w3.org/2001/XMLSchema" xmlns:xs="http://www.w3.org/2001/XMLSchema" xmlns:p="http://schemas.microsoft.com/office/2006/metadata/properties" xmlns:ns3="d6008745-e5a8-4212-94c0-98d4ba598901" xmlns:ns4="4c36e617-2ecf-438c-b034-ce724dd38d90" targetNamespace="http://schemas.microsoft.com/office/2006/metadata/properties" ma:root="true" ma:fieldsID="c9c37d5fa7c6d62909494eb8cc288636" ns3:_="" ns4:_="">
    <xsd:import namespace="d6008745-e5a8-4212-94c0-98d4ba598901"/>
    <xsd:import namespace="4c36e617-2ecf-438c-b034-ce724dd38d9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008745-e5a8-4212-94c0-98d4ba59890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36e617-2ecf-438c-b034-ce724dd38d9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0916AA-A108-424B-B1C8-B88B396E914B}">
  <ds:schemaRefs>
    <ds:schemaRef ds:uri="4c36e617-2ecf-438c-b034-ce724dd38d90"/>
    <ds:schemaRef ds:uri="d6008745-e5a8-4212-94c0-98d4ba5989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9BCDEAE-915C-421B-9EA9-F8D4051916F2}">
  <ds:schemaRefs>
    <ds:schemaRef ds:uri="http://schemas.microsoft.com/sharepoint/v3/contenttype/forms"/>
  </ds:schemaRefs>
</ds:datastoreItem>
</file>

<file path=customXml/itemProps3.xml><?xml version="1.0" encoding="utf-8"?>
<ds:datastoreItem xmlns:ds="http://schemas.openxmlformats.org/officeDocument/2006/customXml" ds:itemID="{99E8FF73-E981-4794-AD7C-0947676AD199}">
  <ds:schemaRefs>
    <ds:schemaRef ds:uri="4c36e617-2ecf-438c-b034-ce724dd38d90"/>
    <ds:schemaRef ds:uri="d6008745-e5a8-4212-94c0-98d4ba5989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384</TotalTime>
  <Words>1664</Words>
  <Application>Microsoft Office PowerPoint</Application>
  <PresentationFormat>Widescreen</PresentationFormat>
  <Paragraphs>213</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Noto Sans</vt:lpstr>
      <vt:lpstr>Office Theme</vt:lpstr>
      <vt:lpstr>CS 7641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6242 Data and Visual Analytics</dc:title>
  <dc:creator>Akshay Jadiya</dc:creator>
  <cp:lastModifiedBy>Carlos Aguilar</cp:lastModifiedBy>
  <cp:revision>38</cp:revision>
  <dcterms:created xsi:type="dcterms:W3CDTF">2021-10-14T17:03:02Z</dcterms:created>
  <dcterms:modified xsi:type="dcterms:W3CDTF">2022-04-26T04:31:52Z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0x0101005DD2D5430F5400479FC9D48EEFCC7100</vt:lpwstr>
  </property>
</Properties>
</file>