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97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0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3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5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52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7/21/2023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93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7/21/2023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8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7/21/2023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1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7/21/2023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8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7/21/2023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53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7/21/2023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7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8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107" y="848617"/>
            <a:ext cx="4374648" cy="1539348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latin typeface="Algerian" panose="04020705040A02060702" pitchFamily="82" charset="0"/>
              </a:rPr>
              <a:t>Strategic Plan </a:t>
            </a:r>
            <a:endParaRPr lang="en-IN" sz="60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3793" y="1138066"/>
            <a:ext cx="6071879" cy="4953548"/>
          </a:xfrm>
        </p:spPr>
        <p:txBody>
          <a:bodyPr/>
          <a:lstStyle/>
          <a:p>
            <a:r>
              <a:rPr lang="en-US" b="1" dirty="0" smtClean="0"/>
              <a:t>Data MODEL </a:t>
            </a:r>
            <a:endParaRPr lang="en-IN" b="1" dirty="0" smtClean="0"/>
          </a:p>
          <a:p>
            <a:r>
              <a:rPr lang="en-US" sz="1400" dirty="0" smtClean="0"/>
              <a:t>ALL THE DATA IN TABLE WILL BE USED </a:t>
            </a:r>
          </a:p>
          <a:p>
            <a:endParaRPr lang="en-US" sz="1400" dirty="0" smtClean="0"/>
          </a:p>
          <a:p>
            <a:r>
              <a:rPr lang="en-US" sz="1400" b="1" dirty="0" smtClean="0"/>
              <a:t>Preparation of work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/>
              <a:t>Using the  model to merge the data </a:t>
            </a:r>
            <a:r>
              <a:rPr lang="en-US" sz="1400" dirty="0" smtClean="0"/>
              <a:t>,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/>
              <a:t> </a:t>
            </a:r>
            <a:r>
              <a:rPr lang="en-US" sz="1400" dirty="0" smtClean="0"/>
              <a:t>then cleaning the data and removing the outliers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/>
              <a:t>Transforming the data , and making ready for modelling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/>
              <a:t>Testing the algorithms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/>
              <a:t>Checking the performance metrics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516201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48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Algerian</vt:lpstr>
      <vt:lpstr>Arial</vt:lpstr>
      <vt:lpstr>Calibri</vt:lpstr>
      <vt:lpstr>Calibri Light</vt:lpstr>
      <vt:lpstr>Wingdings</vt:lpstr>
      <vt:lpstr>Office Theme</vt:lpstr>
      <vt:lpstr>Strategic Plan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Plan</dc:title>
  <dc:creator>sandeep keshri</dc:creator>
  <cp:lastModifiedBy>Rajat</cp:lastModifiedBy>
  <cp:revision>2</cp:revision>
  <dcterms:created xsi:type="dcterms:W3CDTF">2023-04-23T19:37:31Z</dcterms:created>
  <dcterms:modified xsi:type="dcterms:W3CDTF">2023-07-21T12:11:34Z</dcterms:modified>
</cp:coreProperties>
</file>