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A50C-D795-4F54-9B0A-0EFDE467490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3BA6-E3EB-4EAF-8D29-1F67D4387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3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A50C-D795-4F54-9B0A-0EFDE467490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3BA6-E3EB-4EAF-8D29-1F67D4387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72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A50C-D795-4F54-9B0A-0EFDE467490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3BA6-E3EB-4EAF-8D29-1F67D4387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72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A50C-D795-4F54-9B0A-0EFDE467490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3BA6-E3EB-4EAF-8D29-1F67D4387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A50C-D795-4F54-9B0A-0EFDE467490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3BA6-E3EB-4EAF-8D29-1F67D4387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8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A50C-D795-4F54-9B0A-0EFDE467490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3BA6-E3EB-4EAF-8D29-1F67D4387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A50C-D795-4F54-9B0A-0EFDE467490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3BA6-E3EB-4EAF-8D29-1F67D4387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4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A50C-D795-4F54-9B0A-0EFDE467490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3BA6-E3EB-4EAF-8D29-1F67D4387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75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A50C-D795-4F54-9B0A-0EFDE467490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3BA6-E3EB-4EAF-8D29-1F67D4387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1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A50C-D795-4F54-9B0A-0EFDE467490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3BA6-E3EB-4EAF-8D29-1F67D4387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48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A50C-D795-4F54-9B0A-0EFDE467490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3BA6-E3EB-4EAF-8D29-1F67D4387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64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3A50C-D795-4F54-9B0A-0EFDE467490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3BA6-E3EB-4EAF-8D29-1F67D4387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oftware-requirement-specification-srs-forma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Room Roots</a:t>
            </a:r>
            <a:br>
              <a:rPr lang="en-US" dirty="0"/>
            </a:br>
            <a:r>
              <a:rPr lang="en-US" dirty="0"/>
              <a:t>Your Rental Journey Starts Here</a:t>
            </a:r>
            <a:r>
              <a:rPr lang="en-IN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Team Leader: Shoaib Usmani</a:t>
            </a:r>
          </a:p>
          <a:p>
            <a:r>
              <a:rPr lang="en-IN" dirty="0"/>
              <a:t>Team member 1 : </a:t>
            </a:r>
            <a:r>
              <a:rPr lang="en-IN" dirty="0" err="1"/>
              <a:t>Imtiyaz</a:t>
            </a:r>
            <a:r>
              <a:rPr lang="en-IN" dirty="0"/>
              <a:t> Hussain</a:t>
            </a:r>
          </a:p>
          <a:p>
            <a:r>
              <a:rPr lang="en-IN" dirty="0"/>
              <a:t>Team member 2 : Yashwant Kumar </a:t>
            </a:r>
            <a:r>
              <a:rPr lang="en-IN" dirty="0" err="1"/>
              <a:t>Maravi</a:t>
            </a:r>
            <a:r>
              <a:rPr lang="en-IN" dirty="0"/>
              <a:t> </a:t>
            </a:r>
          </a:p>
          <a:p>
            <a:r>
              <a:rPr lang="en-IN" dirty="0"/>
              <a:t>Team member 3 : Vivek Singh Thakur</a:t>
            </a:r>
          </a:p>
          <a:p>
            <a:r>
              <a:rPr lang="en-IN" dirty="0"/>
              <a:t>Team member 3 : Aman Mittal </a:t>
            </a:r>
          </a:p>
        </p:txBody>
      </p:sp>
    </p:spTree>
    <p:extLst>
      <p:ext uri="{BB962C8B-B14F-4D97-AF65-F5344CB8AC3E}">
        <p14:creationId xmlns:p14="http://schemas.microsoft.com/office/powerpoint/2010/main" val="138229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Enlist ALL the sources, </a:t>
            </a:r>
            <a:r>
              <a:rPr lang="en-IN" dirty="0" err="1"/>
              <a:t>urls</a:t>
            </a:r>
            <a:r>
              <a:rPr lang="en-IN" dirty="0"/>
              <a:t>, research paper, books referred in making this slide.</a:t>
            </a:r>
          </a:p>
          <a:p>
            <a:r>
              <a:rPr lang="en-IN" dirty="0"/>
              <a:t>Also they should mention the source/s of inspiration of </a:t>
            </a:r>
            <a:r>
              <a:rPr lang="en-IN"/>
              <a:t>the project</a:t>
            </a:r>
          </a:p>
        </p:txBody>
      </p:sp>
    </p:spTree>
    <p:extLst>
      <p:ext uri="{BB962C8B-B14F-4D97-AF65-F5344CB8AC3E}">
        <p14:creationId xmlns:p14="http://schemas.microsoft.com/office/powerpoint/2010/main" val="28881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Abstract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System requirement specification (SRS) and Analysis</a:t>
            </a:r>
          </a:p>
          <a:p>
            <a:r>
              <a:rPr lang="en-IN" dirty="0"/>
              <a:t>Proposed System Design</a:t>
            </a:r>
          </a:p>
          <a:p>
            <a:r>
              <a:rPr lang="en-IN" dirty="0"/>
              <a:t>Technology Stack (Hardware/Software)</a:t>
            </a:r>
          </a:p>
          <a:p>
            <a:r>
              <a:rPr lang="en-IN" dirty="0"/>
              <a:t>Result and 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92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existing way requires tenants to search a rent house </a:t>
            </a:r>
            <a:r>
              <a:rPr lang="en-IN"/>
              <a:t>physcially</a:t>
            </a:r>
            <a:r>
              <a:rPr lang="en-IN" dirty="0"/>
              <a:t>.</a:t>
            </a:r>
          </a:p>
          <a:p>
            <a:r>
              <a:rPr lang="en-IN" dirty="0"/>
              <a:t>Lots of time is consumed.</a:t>
            </a:r>
          </a:p>
          <a:p>
            <a:r>
              <a:rPr lang="en-IN" dirty="0"/>
              <a:t>Lots of money is consumed.</a:t>
            </a:r>
          </a:p>
          <a:p>
            <a:r>
              <a:rPr lang="en-IN" dirty="0"/>
              <a:t>The existing way is difficult for owners to list there property for wide audience.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9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Students should describe their solution in layman words.</a:t>
            </a:r>
          </a:p>
          <a:p>
            <a:r>
              <a:rPr lang="en-IN" dirty="0"/>
              <a:t>The scope of our project </a:t>
            </a:r>
            <a:r>
              <a:rPr lang="en-IN" dirty="0" err="1"/>
              <a:t>RoomRoots</a:t>
            </a:r>
            <a:endParaRPr lang="en-IN" dirty="0"/>
          </a:p>
          <a:p>
            <a:pPr marL="63500">
              <a:spcBef>
                <a:spcPts val="1260"/>
              </a:spcBef>
              <a:spcAft>
                <a:spcPts val="0"/>
              </a:spcAft>
            </a:pPr>
            <a:r>
              <a:rPr lang="en-IN" dirty="0"/>
              <a:t>This website has been built using the HTML, CSS, Bootstrap,</a:t>
            </a:r>
          </a:p>
          <a:p>
            <a:pPr marL="0" indent="0">
              <a:spcBef>
                <a:spcPts val="1260"/>
              </a:spcBef>
              <a:spcAft>
                <a:spcPts val="0"/>
              </a:spcAft>
              <a:buNone/>
            </a:pPr>
            <a:r>
              <a:rPr lang="en-IN" dirty="0"/>
              <a:t>   JavaScript, Java, MySQL, Google Maps API, GitHub Actions.</a:t>
            </a:r>
          </a:p>
          <a:p>
            <a:r>
              <a:rPr lang="en-IN" dirty="0"/>
              <a:t>This website can be easily accessed by the owner and tenant.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07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increasingly competitive rental market, finding the perfect place to call home can be a daunting task. </a:t>
            </a:r>
            <a:r>
              <a:rPr lang="en-US" dirty="0" err="1"/>
              <a:t>RoomRoots</a:t>
            </a:r>
            <a:r>
              <a:rPr lang="en-US" dirty="0"/>
              <a:t> is here to simplify the process for both tenants and property owners. Our platform is designed to connect users with the ideal rental property while offering property owners a streamlined way to list their rentals.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9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Requirement Specification (SRS) </a:t>
            </a:r>
            <a:r>
              <a:rPr lang="en-US" dirty="0"/>
              <a:t>is complete specification and description of requirements of software that needs to be fulfilled for successful development of software system. These requirements can be functional as well as non-functional depending upon type of requirement. The interaction between different customers and contractor is done because its necessary to fully understand needs of customers.</a:t>
            </a:r>
          </a:p>
          <a:p>
            <a:r>
              <a:rPr lang="en-US" dirty="0"/>
              <a:t>Refer </a:t>
            </a:r>
            <a:r>
              <a:rPr lang="en-US" dirty="0">
                <a:hlinkClick r:id="rId2"/>
              </a:rPr>
              <a:t>https://www.geeksforgeeks.org/software-requirement-specification-srs-format/</a:t>
            </a:r>
            <a:r>
              <a:rPr lang="en-US" dirty="0"/>
              <a:t> for the format of SRS</a:t>
            </a:r>
          </a:p>
          <a:p>
            <a:r>
              <a:rPr lang="en-IN" dirty="0">
                <a:solidFill>
                  <a:srgbClr val="C00000"/>
                </a:solidFill>
              </a:rPr>
              <a:t>(this heading may span more than one slide)</a:t>
            </a:r>
            <a:endParaRPr lang="en-US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21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slides may contain the following designs whichever applicable</a:t>
            </a:r>
          </a:p>
          <a:p>
            <a:pPr lvl="1"/>
            <a:r>
              <a:rPr lang="en-IN" dirty="0"/>
              <a:t>Database Design</a:t>
            </a:r>
          </a:p>
          <a:p>
            <a:pPr lvl="1"/>
            <a:r>
              <a:rPr lang="en-IN" dirty="0"/>
              <a:t>Control flow diagram</a:t>
            </a:r>
          </a:p>
          <a:p>
            <a:pPr lvl="1"/>
            <a:r>
              <a:rPr lang="en-IN" dirty="0"/>
              <a:t>Data flow diagram</a:t>
            </a:r>
          </a:p>
          <a:p>
            <a:pPr lvl="1"/>
            <a:r>
              <a:rPr lang="en-IN" dirty="0"/>
              <a:t>E-R diagram</a:t>
            </a:r>
          </a:p>
          <a:p>
            <a:pPr lvl="1"/>
            <a:r>
              <a:rPr lang="en-IN" dirty="0"/>
              <a:t>UML diagram</a:t>
            </a:r>
          </a:p>
          <a:p>
            <a:pPr lvl="1"/>
            <a:r>
              <a:rPr lang="en-IN" dirty="0"/>
              <a:t>Use case diagram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(this heading may span more than one slide)</a:t>
            </a:r>
          </a:p>
        </p:txBody>
      </p:sp>
    </p:spTree>
    <p:extLst>
      <p:ext uri="{BB962C8B-B14F-4D97-AF65-F5344CB8AC3E}">
        <p14:creationId xmlns:p14="http://schemas.microsoft.com/office/powerpoint/2010/main" val="302579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should enlist the software platform / programming language / database / hardware used (if any) in this slide</a:t>
            </a:r>
          </a:p>
        </p:txBody>
      </p:sp>
    </p:spTree>
    <p:extLst>
      <p:ext uri="{BB962C8B-B14F-4D97-AF65-F5344CB8AC3E}">
        <p14:creationId xmlns:p14="http://schemas.microsoft.com/office/powerpoint/2010/main" val="251649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500">
              <a:spcBef>
                <a:spcPts val="1260"/>
              </a:spcBef>
              <a:spcAft>
                <a:spcPts val="0"/>
              </a:spcAft>
            </a:pPr>
            <a:r>
              <a:rPr lang="en-IN" dirty="0"/>
              <a:t>The “Room Roots” which has been developed using the </a:t>
            </a:r>
          </a:p>
          <a:p>
            <a:pPr marL="0" indent="0">
              <a:spcBef>
                <a:spcPts val="1260"/>
              </a:spcBef>
              <a:spcAft>
                <a:spcPts val="0"/>
              </a:spcAft>
              <a:buNone/>
            </a:pPr>
            <a:r>
              <a:rPr lang="en-IN" dirty="0"/>
              <a:t>    - HTML &amp; CSS for front-end.          </a:t>
            </a:r>
          </a:p>
          <a:p>
            <a:pPr marL="0" indent="0">
              <a:spcBef>
                <a:spcPts val="1260"/>
              </a:spcBef>
              <a:spcAft>
                <a:spcPts val="0"/>
              </a:spcAft>
              <a:buNone/>
            </a:pPr>
            <a:r>
              <a:rPr lang="en-IN" dirty="0"/>
              <a:t>    - Bootstrap &amp; JavaScript for functionality.</a:t>
            </a:r>
          </a:p>
          <a:p>
            <a:pPr marL="0" indent="0">
              <a:spcBef>
                <a:spcPts val="1260"/>
              </a:spcBef>
              <a:spcAft>
                <a:spcPts val="0"/>
              </a:spcAft>
              <a:buNone/>
            </a:pPr>
            <a:r>
              <a:rPr lang="en-IN" dirty="0"/>
              <a:t>    - Java for back-end.</a:t>
            </a:r>
          </a:p>
          <a:p>
            <a:pPr marL="0" indent="0">
              <a:spcBef>
                <a:spcPts val="1260"/>
              </a:spcBef>
              <a:spcAft>
                <a:spcPts val="0"/>
              </a:spcAft>
              <a:buNone/>
            </a:pPr>
            <a:r>
              <a:rPr lang="en-IN" dirty="0"/>
              <a:t>    - MySQL for database.</a:t>
            </a:r>
          </a:p>
          <a:p>
            <a:pPr marL="0" indent="0">
              <a:spcBef>
                <a:spcPts val="1260"/>
              </a:spcBef>
              <a:spcAft>
                <a:spcPts val="0"/>
              </a:spcAft>
              <a:buNone/>
            </a:pPr>
            <a:r>
              <a:rPr lang="en-IN" dirty="0"/>
              <a:t>    - Google Maps API for map &amp; location.</a:t>
            </a:r>
          </a:p>
          <a:p>
            <a:pPr marL="0" indent="0">
              <a:spcBef>
                <a:spcPts val="1260"/>
              </a:spcBef>
              <a:spcAft>
                <a:spcPts val="0"/>
              </a:spcAft>
              <a:buNone/>
            </a:pPr>
            <a:r>
              <a:rPr lang="en-IN" dirty="0"/>
              <a:t>    - GitHub Actions for automation.</a:t>
            </a:r>
          </a:p>
          <a:p>
            <a:r>
              <a:rPr lang="en-IN" dirty="0"/>
              <a:t>Also they should conclude and tell if there are any future scope</a:t>
            </a:r>
          </a:p>
          <a:p>
            <a:r>
              <a:rPr lang="en-IN" dirty="0"/>
              <a:t>Also they can describe if there are any difficulties they are predicting to face</a:t>
            </a:r>
          </a:p>
        </p:txBody>
      </p:sp>
    </p:spTree>
    <p:extLst>
      <p:ext uri="{BB962C8B-B14F-4D97-AF65-F5344CB8AC3E}">
        <p14:creationId xmlns:p14="http://schemas.microsoft.com/office/powerpoint/2010/main" val="318609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490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Room Roots Your Rental Journey Starts Here.</vt:lpstr>
      <vt:lpstr>Table of Content</vt:lpstr>
      <vt:lpstr>Problems Statement</vt:lpstr>
      <vt:lpstr>Abstract</vt:lpstr>
      <vt:lpstr>Introduction</vt:lpstr>
      <vt:lpstr>System Requirement Specification</vt:lpstr>
      <vt:lpstr>Proposed System Design</vt:lpstr>
      <vt:lpstr>Technology Stack</vt:lpstr>
      <vt:lpstr>Result and 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Windows User</dc:creator>
  <cp:lastModifiedBy>YASHWANT MARAVI</cp:lastModifiedBy>
  <cp:revision>7</cp:revision>
  <dcterms:created xsi:type="dcterms:W3CDTF">2022-11-11T04:28:45Z</dcterms:created>
  <dcterms:modified xsi:type="dcterms:W3CDTF">2023-11-16T15:46:41Z</dcterms:modified>
</cp:coreProperties>
</file>