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304" r:id="rId7"/>
    <p:sldId id="273" r:id="rId8"/>
    <p:sldId id="274" r:id="rId9"/>
    <p:sldId id="275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6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anage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080/manage/credentials/store/system/domain/_/" TargetMode="External"/><Relationship Id="rId5" Type="http://schemas.openxmlformats.org/officeDocument/2006/relationships/hyperlink" Target="http://localhost:8080/manage/credentials/store/system/" TargetMode="External"/><Relationship Id="rId4" Type="http://schemas.openxmlformats.org/officeDocument/2006/relationships/hyperlink" Target="http://localhost:8080/manage/credential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anage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:8080/manage/configureTools/" TargetMode="External"/><Relationship Id="rId4" Type="http://schemas.openxmlformats.org/officeDocument/2006/relationships/hyperlink" Target="http://localhost:8080/manage/pluginManage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10473233" cy="34391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Jenkins pipeline allows us to define a complete list of events that happen in the code lifecycle i.e.,  build, test and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Pipeline can be coded using groovy language, to define stages that would be run in the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Pipeline can be defined in Jenkinsfile and can be committed on GitHub</a:t>
            </a:r>
          </a:p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Node Program Test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cd 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continuous_integration</a:t>
            </a:r>
            <a:endParaRPr lang="en-US" sz="16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npm install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node index.js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On second terminal run npm test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10473233" cy="47193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pipeline needs to define these steps, then those would be –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Checkout git code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npm install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npm test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Build docker image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Push docker image to repository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will form the  continuous integration process with Jenkins</a:t>
            </a:r>
          </a:p>
          <a:p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Credentials for GitHub and Docker Hub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will form the  continuous integration process with 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click Add Credentials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Fill in details , and for password put git personal token and not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Repeat same process to define credentials for Docker hub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00C585-AB4B-97FF-2BB3-0C480A6A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77" y="3966739"/>
            <a:ext cx="70223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 Jenkins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4"/>
              </a:rPr>
              <a:t>Credentials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5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6"/>
              </a:rPr>
              <a:t>Global credentials (unrestricted)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10473233" cy="47193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Node JS env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 node js prog demonstration, Jenkins should have node js installed in its workspace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search and install Node Js plugins under heading Available plugins 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step might attract Jenkins container stop. Restart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Add NodeJS (may be at bottom)(try option download and install on restart)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Note the name (will be needed on pipeline)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2FC58E-FA67-A390-FB4B-FD0D9A2E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48" y="1980275"/>
            <a:ext cx="38460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 Jenkins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4"/>
              </a:rPr>
              <a:t>Plugin 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7EC1A6-350E-D385-AB05-B88F92C0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48" y="3183701"/>
            <a:ext cx="4648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 Jenkins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5"/>
              </a:rPr>
              <a:t>Global Tool Configuration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0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103" y="694461"/>
            <a:ext cx="10473233" cy="11194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pipeline is coded at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&lt;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git_hub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&gt;/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-learnings/tree/main/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continuous_integration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/Jenkinsfile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a new item of type pipeline on Jenkins UI</a:t>
            </a:r>
          </a:p>
          <a:p>
            <a:endParaRPr lang="en-US" sz="16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3C0359-FAB8-8D26-64BE-58CBCAA0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465"/>
            <a:ext cx="7823602" cy="50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3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Jenkinsfile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are different stages in pipeline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continuous_integration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/Jenkinsfile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 Jenkins, hit build now and observe console output</a:t>
            </a:r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7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2" y="140528"/>
            <a:ext cx="8307551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–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ngrok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utility ‘</a:t>
            </a:r>
            <a:r>
              <a:rPr lang="en-US" sz="1800" dirty="0" err="1"/>
              <a:t>ngrok</a:t>
            </a:r>
            <a:r>
              <a:rPr lang="en-US" sz="1800" dirty="0"/>
              <a:t>’ helps putting local dev setup over internet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downloaded from - </a:t>
            </a:r>
          </a:p>
          <a:p>
            <a:r>
              <a:rPr lang="en-US" sz="1600" dirty="0">
                <a:latin typeface="Abadi" panose="020B0604020104020204" pitchFamily="34" charset="0"/>
              </a:rPr>
              <a:t>https://ngrok.com/download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Set your token from - </a:t>
            </a:r>
          </a:p>
          <a:p>
            <a:r>
              <a:rPr lang="en-US" sz="1600" dirty="0">
                <a:latin typeface="Abadi" panose="020B0604020104020204" pitchFamily="34" charset="0"/>
              </a:rPr>
              <a:t>https://dashboard.ngrok.com/get-started/setup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If Jenkins is running on port 8080 then run following cmd, to make Jenkins URL public</a:t>
            </a:r>
          </a:p>
          <a:p>
            <a:r>
              <a:rPr lang="en-US" sz="1600" dirty="0">
                <a:latin typeface="Abadi" panose="020B0604020104020204" pitchFamily="34" charset="0"/>
              </a:rPr>
              <a:t>ngrok http 8080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Access the public URL on browser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2" y="140528"/>
            <a:ext cx="8307551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–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Github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Webhook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webhook is kind of hook between GitHub account and pipeline running on 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established, this will trigger pipeline automatically, when user push his code to GitHub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Onto GitHub account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– Setting -&gt; Webhooks and Add Webhook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Jenkins_URL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&gt;/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-webhook/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Content-Type – application/json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Disable SSL verification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Events – Let me select individual events -&gt; Pull Request and Pushes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Add Webhook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Onto Jenkins – Click on your Pipeline -&gt; Configure -&gt; Build Triggers section -&gt; enable option </a:t>
            </a:r>
            <a:r>
              <a:rPr lang="nb-NO" sz="1800" dirty="0">
                <a:solidFill>
                  <a:schemeClr val="accent6">
                    <a:lumMod val="50000"/>
                  </a:schemeClr>
                </a:solidFill>
              </a:rPr>
              <a:t>GitHub hook trigger for GITScm polling -&gt; Save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b-NO" sz="1800" dirty="0"/>
              <a:t>Any code changes pushed to GitHub will trigger pipeline automatlically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b-NO" sz="1800" dirty="0">
                <a:solidFill>
                  <a:srgbClr val="C00000"/>
                </a:solidFill>
              </a:rPr>
              <a:t>Continous deployment will be covered in ArgoCD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2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Plugins wrt to languages like Java , Node etc.,</a:t>
            </a:r>
          </a:p>
          <a:p>
            <a:r>
              <a:rPr lang="en-US" dirty="0"/>
              <a:t>Other types of pipeline items</a:t>
            </a:r>
          </a:p>
          <a:p>
            <a:r>
              <a:rPr lang="en-US" dirty="0"/>
              <a:t>Other details regarding pipeline</a:t>
            </a:r>
          </a:p>
          <a:p>
            <a:r>
              <a:rPr lang="en-US" dirty="0"/>
              <a:t>Docker pipelines, Kubernetes and Docker setup as cloud provider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have learnt continuous integration in Jenkins. We will further learn continuous deployment. </a:t>
            </a:r>
          </a:p>
          <a:p>
            <a:r>
              <a:rPr lang="en-US" dirty="0"/>
              <a:t>Jenkins is widely used as CICD tools in industry. Try and learn more features, plugins.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2"/>
            <a:ext cx="9780213" cy="18085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Integration is a DevOps software development practice where developer regularly merge their code changes, after which automated builds and tests runs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Key goal is to find and address bugs quicker, improve software quality and reduce time to validate and release new softwares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Improve system integrations and avoids surprises at end of development life cycle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E7889E5-9E7F-564F-96DE-F32106A6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05" y="2569945"/>
            <a:ext cx="5619750" cy="41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Continuous Delivery and 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2"/>
            <a:ext cx="10521358" cy="17066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Delivery is extension to CI where builds are auto deployed into  testing/staging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deployment is automated deployment on production environment, where software is made available to customer for usage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work is always released in stages/phases instead of complete 100% software. This improves feedback cycle and software quality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FC726B6-D625-7B0B-4EA2-9F53A304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1" y="2856796"/>
            <a:ext cx="6972658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40387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opensource  CI/CD automation software DevOps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used to implement CICD workflows, called as pipelines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comes with lots of plugins, that extends its capability and helps integrating Jenkins with other softwares like Git, Maven, Node, Docker, Kubernetes and lot others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installed on windows, linux, macOS, docker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this demonstration, we will be using installing it as docker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installation is done/tested on </a:t>
            </a:r>
            <a:r>
              <a:rPr lang="en-US" sz="1800" dirty="0" err="1"/>
              <a:t>wsl</a:t>
            </a:r>
            <a:r>
              <a:rPr lang="en-US" sz="1800" dirty="0"/>
              <a:t> ubuntu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Ensure, the host system has docker installer</a:t>
            </a:r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pPr algn="l"/>
            <a:r>
              <a:rPr lang="en-US" sz="17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mkdir </a:t>
            </a:r>
            <a:r>
              <a:rPr lang="en-US" sz="1700" b="0" i="0" dirty="0" err="1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jenkins_mnt</a:t>
            </a:r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sudo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chown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-R 1000:1000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jenkins_mnt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/</a:t>
            </a:r>
          </a:p>
          <a:p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sudo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chmod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666 /var/run/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docker.sock</a:t>
            </a:r>
            <a:endParaRPr lang="en-US" sz="17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docker container run -d -p 8080:8080 -p 50000:50000 -v /home/chandra/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jenkins_mnt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:/var/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jenkins_home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-v /var/run/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docker.sock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:/var/run/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docker.sock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--name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-local cbagade/jenkins:v1</a:t>
            </a: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docker 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ps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-a</a:t>
            </a: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 -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hit this in browser and get initial password from following command</a:t>
            </a:r>
          </a:p>
          <a:p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docker exec -it &lt;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container_id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&gt; bash -c 'cat /var/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jenkins_home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/secrets/</a:t>
            </a:r>
            <a:r>
              <a:rPr lang="en-US" sz="1700" dirty="0" err="1">
                <a:solidFill>
                  <a:srgbClr val="7030A0"/>
                </a:solidFill>
                <a:latin typeface="Abadi" panose="020B0604020104020204" pitchFamily="34" charset="0"/>
              </a:rPr>
              <a:t>initialAdminPassword</a:t>
            </a:r>
            <a:r>
              <a:rPr lang="en-US" sz="1700" dirty="0">
                <a:solidFill>
                  <a:srgbClr val="7030A0"/>
                </a:solidFill>
                <a:latin typeface="Abadi" panose="020B0604020104020204" pitchFamily="34" charset="0"/>
              </a:rPr>
              <a:t>'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 setup -  plugins installation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59B25-ADC8-2ECA-AA94-D4681C79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936"/>
            <a:ext cx="7963309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Jenkins setup – plugins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20F811-38FA-D44E-8400-C36F4DB8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9444"/>
            <a:ext cx="9379432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 setup – First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EDCF87-5E66-7094-1780-0F0A4CBB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246"/>
            <a:ext cx="7398130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4" y="136525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job - freestyle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457786" cy="40387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 Dashboard -&gt; New Item -&gt; Freestyle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Add build Steps -&gt; Execute shell and type</a:t>
            </a:r>
          </a:p>
          <a:p>
            <a:r>
              <a:rPr lang="en-US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echo "Hello DevOps Guys“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now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Nothing fancy (as of now), but let's discuss pipelines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1564</TotalTime>
  <Words>1022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</vt:lpstr>
      <vt:lpstr>Arial</vt:lpstr>
      <vt:lpstr>Calibri</vt:lpstr>
      <vt:lpstr>system-ui</vt:lpstr>
      <vt:lpstr>Tenorite</vt:lpstr>
      <vt:lpstr>Wingdings</vt:lpstr>
      <vt:lpstr>Office Theme</vt:lpstr>
      <vt:lpstr>jenkins</vt:lpstr>
      <vt:lpstr>Continuous integration</vt:lpstr>
      <vt:lpstr>Continuous Delivery and continuous deployment</vt:lpstr>
      <vt:lpstr>Jenkins</vt:lpstr>
      <vt:lpstr>Installation</vt:lpstr>
      <vt:lpstr>Jenkins setup -  plugins installation selection</vt:lpstr>
      <vt:lpstr>Jenkins setup – plugins installation</vt:lpstr>
      <vt:lpstr>Jenkins setup – First user</vt:lpstr>
      <vt:lpstr>First job - freestyle</vt:lpstr>
      <vt:lpstr>First pipeline</vt:lpstr>
      <vt:lpstr>First pipeline - jenkinsfile</vt:lpstr>
      <vt:lpstr>First pipeline - jenkinsfile</vt:lpstr>
      <vt:lpstr>First pipeline - jenkinsfile</vt:lpstr>
      <vt:lpstr>First pipeline - jenkinsfile</vt:lpstr>
      <vt:lpstr>First pipeline – Continuous integration</vt:lpstr>
      <vt:lpstr>First pipeline – Continuous integration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332</cp:revision>
  <dcterms:created xsi:type="dcterms:W3CDTF">2023-03-07T07:35:16Z</dcterms:created>
  <dcterms:modified xsi:type="dcterms:W3CDTF">2023-12-02T06:19:20Z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