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make_bucket</a:t>
            </a:r>
            <a:r>
              <a:rPr lang="en-US" dirty="0"/>
              <a:t> failed: s3://bucket-stroing-tfstate An error occurred (</a:t>
            </a:r>
            <a:r>
              <a:rPr lang="en-US" dirty="0" err="1"/>
              <a:t>RequestTimeTooSkewed</a:t>
            </a:r>
            <a:r>
              <a:rPr lang="en-US" dirty="0"/>
              <a:t>) when calling the </a:t>
            </a:r>
            <a:r>
              <a:rPr lang="en-US" dirty="0" err="1"/>
              <a:t>CreateBucket</a:t>
            </a:r>
            <a:r>
              <a:rPr lang="en-US" dirty="0"/>
              <a:t> operation: The difference between the request time and the current time is too large.</a:t>
            </a:r>
          </a:p>
          <a:p>
            <a:endParaRPr lang="en-US" dirty="0"/>
          </a:p>
          <a:p>
            <a:r>
              <a:rPr lang="en-US" dirty="0" err="1"/>
              <a:t>wsl</a:t>
            </a:r>
            <a:r>
              <a:rPr lang="en-US" dirty="0"/>
              <a:t> --shutdown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make_bucket</a:t>
            </a:r>
            <a:r>
              <a:rPr lang="en-US" dirty="0"/>
              <a:t> failed: s3://bucket-stroing-tfstate An error occurred (</a:t>
            </a:r>
            <a:r>
              <a:rPr lang="en-US" dirty="0" err="1"/>
              <a:t>RequestTimeTooSkewed</a:t>
            </a:r>
            <a:r>
              <a:rPr lang="en-US" dirty="0"/>
              <a:t>) when calling the </a:t>
            </a:r>
            <a:r>
              <a:rPr lang="en-US" dirty="0" err="1"/>
              <a:t>CreateBucket</a:t>
            </a:r>
            <a:r>
              <a:rPr lang="en-US" dirty="0"/>
              <a:t> operation: The difference between the request time and the current time is too large.</a:t>
            </a:r>
          </a:p>
          <a:p>
            <a:endParaRPr lang="en-US" dirty="0"/>
          </a:p>
          <a:p>
            <a:r>
              <a:rPr lang="en-US" dirty="0" err="1"/>
              <a:t>wsl</a:t>
            </a:r>
            <a:r>
              <a:rPr lang="en-US" dirty="0"/>
              <a:t> --shutdown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1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hashicorp.com/terraform/tutorials/aws-get-started/install-cli#install-cli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have learnt terraform  to code infrastructure. The terraform is maturing a lot and cloud providers keep adding new services and corresponding code in terraform. Keep an eye over the development.</a:t>
            </a:r>
          </a:p>
          <a:p>
            <a:r>
              <a:rPr lang="en-US" dirty="0"/>
              <a:t>Also try to read about </a:t>
            </a:r>
            <a:r>
              <a:rPr lang="en-US" dirty="0" err="1"/>
              <a:t>terragrunt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69" y="757431"/>
            <a:ext cx="9780213" cy="39524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HashiCorp Terraform is an infrastructure-as-code (IAC) tool, that lets you define cloud resources as configuration files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tool works with cloud providers in cloud-agnostic 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Core of Terraform is – Write, Plan and Apply changes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Installation</a:t>
            </a:r>
          </a:p>
          <a:p>
            <a:r>
              <a:rPr lang="en-US" dirty="0">
                <a:solidFill>
                  <a:srgbClr val="7030A0"/>
                </a:solidFill>
                <a:hlinkClick r:id="rId2"/>
              </a:rPr>
              <a:t>https://developer.hashicorp.com/terraform/tutorials/aws-get-started/install-cli#install-cli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installed, get the access_key and secret_key from AWS console as – </a:t>
            </a:r>
          </a:p>
          <a:p>
            <a:r>
              <a:rPr lang="en-US" sz="1600" dirty="0"/>
              <a:t>IAM -&gt; Add user -&gt; username , terraform -&gt; No mgmt console access is needed -&gt; Attach policy directly -&gt; AdministratorAccess -&gt; Create User</a:t>
            </a:r>
          </a:p>
          <a:p>
            <a:r>
              <a:rPr lang="en-US" sz="1600" dirty="0"/>
              <a:t>User -&gt; Security Credentials -&gt; Create access key -&gt; Other -&gt; Copy key and secret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Run </a:t>
            </a:r>
            <a:r>
              <a:rPr lang="en-US" sz="1600" i="1" dirty="0"/>
              <a:t>aws configure </a:t>
            </a:r>
            <a:r>
              <a:rPr lang="en-US" sz="1600" dirty="0"/>
              <a:t>command to configure key and secret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picture containing text, font, logo, screenshot&#10;&#10;Description automatically generated">
            <a:extLst>
              <a:ext uri="{FF2B5EF4-FFF2-40B4-BE49-F238E27FC236}">
                <a16:creationId xmlns:a16="http://schemas.microsoft.com/office/drawing/2014/main" id="{EC1A8C8E-2739-DCD3-9D27-562D3567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9" y="4709847"/>
            <a:ext cx="4540483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test set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VPC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https://registry.terraform.io/providers/hashicorp/aws/latest/docs/resources/vpc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terraform-learnings/test_set_up/main.tf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‘AWS’ provider is configured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 need to put access_key and secret_key in code, since </a:t>
            </a:r>
            <a:r>
              <a:rPr lang="en-US" sz="1800" dirty="0" err="1"/>
              <a:t>aws_configure</a:t>
            </a:r>
            <a:r>
              <a:rPr lang="en-US" sz="1800" dirty="0"/>
              <a:t> is already in 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Following are the terraform commands, to be run inside </a:t>
            </a:r>
            <a:r>
              <a:rPr lang="en-US" sz="1800" i="1" dirty="0" err="1"/>
              <a:t>test_set_up</a:t>
            </a:r>
            <a:r>
              <a:rPr lang="en-US" sz="1800" dirty="0"/>
              <a:t> directory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init    (will scan code, figure out provider and download code by provider)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plan (will let you see whats going to be deployed)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apply (will deploy resources)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on AWS that resource is created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destroy (will delete resources)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–ec2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an ec2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https://registry.terraform.io/providers/hashicorp/aws/latest/docs/resources/instance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terraform-learnings/ec2_resource/main.tf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on AWS that resource is created (can use </a:t>
            </a:r>
            <a:r>
              <a:rPr lang="en-US" sz="1800" dirty="0">
                <a:solidFill>
                  <a:srgbClr val="7030A0"/>
                </a:solidFill>
              </a:rPr>
              <a:t>terraform apply -–auto-approve</a:t>
            </a:r>
            <a:r>
              <a:rPr lang="en-US" sz="18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create EC2 with some networking resources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terraform-learnings/ec2_with_networking_resource/main.tf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Data sources in Terraform are used to get information about resources external to Terraform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example, a list of IP addresses a cloud provider exposes or availability zones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resources on AWS and then destroy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–ec2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an ec2 with networking and security group also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Let’s allow http and ssh traffic via security group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terraform-learnings/ec2_with_sec_group/main.tf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on AWS that resource is created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a website on ec2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website, along with networking, security group, there is requirement of internet gateway, route table, route table association, ec2 bootstrap 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All these entities are growing now and getting complex, the code is growing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keep things modular and reusable, terraform got concept of module (like packages)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Modules will help to organize code in better way and to reuse across functionality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Also as with other modules, terraform got concepts of variables, which can be define once and reuse</a:t>
            </a:r>
          </a:p>
          <a:p>
            <a:r>
              <a:rPr lang="en-US" dirty="0">
                <a:solidFill>
                  <a:srgbClr val="7030A0"/>
                </a:solidFill>
              </a:rPr>
              <a:t>	terraform-learnings/modules-demo/vpc-module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 (variables.tf -&gt; define variables to be used across modules)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 (output.tf will be output something, and which will be input at other places)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terraform-learnings/modules-demo/internet-gateway-module</a:t>
            </a:r>
          </a:p>
          <a:p>
            <a:r>
              <a:rPr lang="en-US" dirty="0">
                <a:solidFill>
                  <a:srgbClr val="7030A0"/>
                </a:solidFill>
              </a:rPr>
              <a:t>	terraform-learnings/modules-demo/run-time-vars</a:t>
            </a:r>
          </a:p>
          <a:p>
            <a:r>
              <a:rPr lang="en-US" dirty="0">
                <a:solidFill>
                  <a:srgbClr val="7030A0"/>
                </a:solidFill>
              </a:rPr>
              <a:t>	terraform init</a:t>
            </a:r>
          </a:p>
          <a:p>
            <a:r>
              <a:rPr lang="en-US" dirty="0">
                <a:solidFill>
                  <a:srgbClr val="7030A0"/>
                </a:solidFill>
              </a:rPr>
              <a:t>	terraform plan --var-file run-time-vars/terraform-</a:t>
            </a:r>
            <a:r>
              <a:rPr lang="en-US" dirty="0" err="1">
                <a:solidFill>
                  <a:srgbClr val="7030A0"/>
                </a:solidFill>
              </a:rPr>
              <a:t>dev.tfvars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terraform apply -–auto-approve --var-file run-time-vars/terraform-</a:t>
            </a:r>
            <a:r>
              <a:rPr lang="en-US" dirty="0" err="1">
                <a:solidFill>
                  <a:srgbClr val="7030A0"/>
                </a:solidFill>
              </a:rPr>
              <a:t>dev.tfvars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curl http://&lt;public_ip&gt;</a:t>
            </a:r>
          </a:p>
          <a:p>
            <a:r>
              <a:rPr lang="en-US" dirty="0">
                <a:solidFill>
                  <a:srgbClr val="7030A0"/>
                </a:solidFill>
              </a:rPr>
              <a:t>	terraform destroy –-auto-approve --var-file run-time-vars/terraform-</a:t>
            </a:r>
            <a:r>
              <a:rPr lang="en-US" dirty="0" err="1">
                <a:solidFill>
                  <a:srgbClr val="7030A0"/>
                </a:solidFill>
              </a:rPr>
              <a:t>dev.tfvars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terraform.tfstate</a:t>
            </a:r>
            <a:r>
              <a:rPr lang="en-US" sz="1800" dirty="0"/>
              <a:t> is important file and terraform refer this file before making changes to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If this file is lost, then terraform can’t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file should be stored at some safe location, like s3 bucket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terraform-learnings/store_tfstate_s3/main.tf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(instruction to create s3 bucket with aws cli is available in code)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terraform.tfstate file in s3 bucket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Let’s create lambda with terraform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terraform-learnings/lambda-resource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6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Try to cover imp AWS services with terraform</a:t>
            </a:r>
          </a:p>
          <a:p>
            <a:r>
              <a:rPr lang="en-US" dirty="0"/>
              <a:t>There are articles about modularizing terraform. Read and apply best practices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1792</TotalTime>
  <Words>897</Words>
  <Application>Microsoft Office PowerPoint</Application>
  <PresentationFormat>Widescreen</PresentationFormat>
  <Paragraphs>130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Tenorite</vt:lpstr>
      <vt:lpstr>Wingdings</vt:lpstr>
      <vt:lpstr>Office Theme</vt:lpstr>
      <vt:lpstr>Terraform</vt:lpstr>
      <vt:lpstr>terraform</vt:lpstr>
      <vt:lpstr>Terraform – test set up</vt:lpstr>
      <vt:lpstr>Terraform –ec2</vt:lpstr>
      <vt:lpstr>Terraform –ec2</vt:lpstr>
      <vt:lpstr>Terraform –website</vt:lpstr>
      <vt:lpstr>Terraform – state</vt:lpstr>
      <vt:lpstr>Terraform – LAMBDA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380</cp:revision>
  <dcterms:created xsi:type="dcterms:W3CDTF">2023-03-07T07:35:16Z</dcterms:created>
  <dcterms:modified xsi:type="dcterms:W3CDTF">2024-01-23T10:10:12Z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