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4" r:id="rId8"/>
    <p:sldId id="265" r:id="rId9"/>
    <p:sldId id="266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94BC-FD98-4212-A6CF-D24A855D2A7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48A0-E35D-4341-93AA-C04D50AD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4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94BC-FD98-4212-A6CF-D24A855D2A7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48A0-E35D-4341-93AA-C04D50AD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2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94BC-FD98-4212-A6CF-D24A855D2A7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48A0-E35D-4341-93AA-C04D50AD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6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94BC-FD98-4212-A6CF-D24A855D2A7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48A0-E35D-4341-93AA-C04D50AD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5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94BC-FD98-4212-A6CF-D24A855D2A7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48A0-E35D-4341-93AA-C04D50AD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8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94BC-FD98-4212-A6CF-D24A855D2A7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48A0-E35D-4341-93AA-C04D50AD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1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94BC-FD98-4212-A6CF-D24A855D2A7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48A0-E35D-4341-93AA-C04D50AD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3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94BC-FD98-4212-A6CF-D24A855D2A7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48A0-E35D-4341-93AA-C04D50AD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9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94BC-FD98-4212-A6CF-D24A855D2A7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48A0-E35D-4341-93AA-C04D50AD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8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94BC-FD98-4212-A6CF-D24A855D2A7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48A0-E35D-4341-93AA-C04D50AD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32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94BC-FD98-4212-A6CF-D24A855D2A7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B48A0-E35D-4341-93AA-C04D50AD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9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F94BC-FD98-4212-A6CF-D24A855D2A7B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B48A0-E35D-4341-93AA-C04D50AD7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07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4C00-AA58-D716-6EF7-6183399B47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Story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03CC2-B00F-D262-D1AA-155FD87207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~ Yashwant Gavali</a:t>
            </a:r>
          </a:p>
        </p:txBody>
      </p:sp>
    </p:spTree>
    <p:extLst>
      <p:ext uri="{BB962C8B-B14F-4D97-AF65-F5344CB8AC3E}">
        <p14:creationId xmlns:p14="http://schemas.microsoft.com/office/powerpoint/2010/main" val="3898101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15B53A-F0C4-AEFF-C438-6281702B3CAC}"/>
              </a:ext>
            </a:extLst>
          </p:cNvPr>
          <p:cNvSpPr txBox="1"/>
          <p:nvPr/>
        </p:nvSpPr>
        <p:spPr>
          <a:xfrm>
            <a:off x="4619134" y="2022049"/>
            <a:ext cx="2790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Workshop </a:t>
            </a:r>
          </a:p>
        </p:txBody>
      </p:sp>
    </p:spTree>
    <p:extLst>
      <p:ext uri="{BB962C8B-B14F-4D97-AF65-F5344CB8AC3E}">
        <p14:creationId xmlns:p14="http://schemas.microsoft.com/office/powerpoint/2010/main" val="373241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2EA94E-82A6-8F2D-A840-F50B7F85BE0F}"/>
              </a:ext>
            </a:extLst>
          </p:cNvPr>
          <p:cNvSpPr txBox="1"/>
          <p:nvPr/>
        </p:nvSpPr>
        <p:spPr>
          <a:xfrm>
            <a:off x="3866561" y="523187"/>
            <a:ext cx="445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Connection between power and weapons </a:t>
            </a:r>
          </a:p>
        </p:txBody>
      </p:sp>
    </p:spTree>
    <p:extLst>
      <p:ext uri="{BB962C8B-B14F-4D97-AF65-F5344CB8AC3E}">
        <p14:creationId xmlns:p14="http://schemas.microsoft.com/office/powerpoint/2010/main" val="396815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4C3DE9-B2B2-94E6-AF46-540FE6727ABF}"/>
              </a:ext>
            </a:extLst>
          </p:cNvPr>
          <p:cNvSpPr txBox="1"/>
          <p:nvPr/>
        </p:nvSpPr>
        <p:spPr>
          <a:xfrm>
            <a:off x="1065228" y="1753385"/>
            <a:ext cx="102940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/>
              <a:t>Story World (Setup/Universe)</a:t>
            </a:r>
          </a:p>
        </p:txBody>
      </p:sp>
    </p:spTree>
    <p:extLst>
      <p:ext uri="{BB962C8B-B14F-4D97-AF65-F5344CB8AC3E}">
        <p14:creationId xmlns:p14="http://schemas.microsoft.com/office/powerpoint/2010/main" val="314529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AC70FF-D3A0-9717-696D-C91BE9C7454B}"/>
              </a:ext>
            </a:extLst>
          </p:cNvPr>
          <p:cNvSpPr txBox="1"/>
          <p:nvPr/>
        </p:nvSpPr>
        <p:spPr>
          <a:xfrm>
            <a:off x="4355184" y="584462"/>
            <a:ext cx="4619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9 GALAXIES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1CF442-5C6D-D60E-FB52-5E425319F588}"/>
              </a:ext>
            </a:extLst>
          </p:cNvPr>
          <p:cNvSpPr txBox="1"/>
          <p:nvPr/>
        </p:nvSpPr>
        <p:spPr>
          <a:xfrm>
            <a:off x="805991" y="1956061"/>
            <a:ext cx="10580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is a </a:t>
            </a:r>
            <a:r>
              <a:rPr lang="en-US" sz="2400" dirty="0" err="1"/>
              <a:t>cluser</a:t>
            </a:r>
            <a:r>
              <a:rPr lang="en-US" sz="2400" dirty="0"/>
              <a:t> named as </a:t>
            </a:r>
            <a:r>
              <a:rPr lang="en-US" sz="2400" b="1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Zorgonax.</a:t>
            </a:r>
            <a:r>
              <a:rPr lang="en-US" sz="2400" b="1" i="1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 total 9 galaxies inside Zorgonax named as,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Celestius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Luminae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Novarion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Galaxar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Nebulon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Andromir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Staranthea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Orionis, </a:t>
            </a:r>
            <a:r>
              <a:rPr lang="en-US" sz="24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Cosmoria</a:t>
            </a:r>
            <a:r>
              <a: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All these united are called as Zorgonax Dominion.</a:t>
            </a:r>
            <a:endParaRPr lang="en-US" sz="24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13E25-E6A6-9937-3933-1B0FB56FB02A}"/>
              </a:ext>
            </a:extLst>
          </p:cNvPr>
          <p:cNvSpPr txBox="1"/>
          <p:nvPr/>
        </p:nvSpPr>
        <p:spPr>
          <a:xfrm>
            <a:off x="805990" y="3701611"/>
            <a:ext cx="108643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/>
              <a:t>Zorgonax</a:t>
            </a:r>
            <a:r>
              <a:rPr lang="en-US" sz="2400" dirty="0"/>
              <a:t>              -&gt; </a:t>
            </a:r>
            <a:r>
              <a:rPr lang="en-US" sz="2400" dirty="0" err="1"/>
              <a:t>Cluser</a:t>
            </a:r>
            <a:r>
              <a:rPr lang="en-US" sz="2400" dirty="0"/>
              <a:t> of 9 galaxies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/>
              <a:t>9 galaxy names   </a:t>
            </a:r>
            <a:r>
              <a:rPr lang="en-US" sz="2400" dirty="0"/>
              <a:t>-&gt;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Celestius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Luminae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Novarion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Galaxar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Nebulon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Andromir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Staranthea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Orionis,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Cosmoria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Zorgonax Dominion  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 This empire of 9 galaxies is called as Zorgonax Dominion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0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C4FBC0-BD4A-66BF-E0AF-46C9021BAD82}"/>
              </a:ext>
            </a:extLst>
          </p:cNvPr>
          <p:cNvSpPr txBox="1"/>
          <p:nvPr/>
        </p:nvSpPr>
        <p:spPr>
          <a:xfrm>
            <a:off x="2726703" y="739160"/>
            <a:ext cx="60944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Andromir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(Ruler galaxy)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2948B0-8859-BE78-3EA9-E6A64B44AC94}"/>
              </a:ext>
            </a:extLst>
          </p:cNvPr>
          <p:cNvSpPr txBox="1"/>
          <p:nvPr/>
        </p:nvSpPr>
        <p:spPr>
          <a:xfrm>
            <a:off x="716437" y="2974156"/>
            <a:ext cx="108596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Main Galaxy of Zorgonax Dominion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Ruler of this dominion is located on </a:t>
            </a:r>
            <a:r>
              <a:rPr lang="en-US" sz="2400" dirty="0" err="1"/>
              <a:t>Andromir</a:t>
            </a:r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the main authorities for controlling and ruling over Zorgonax is situated at </a:t>
            </a:r>
            <a:r>
              <a:rPr lang="en-US" sz="2400" dirty="0" err="1"/>
              <a:t>Andromir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One of the most advanced galaxy in terms of power and technology.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Astronova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Imph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a planet located on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Andromir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1708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EB690E-0C94-7B0A-E653-636B44F90B1D}"/>
              </a:ext>
            </a:extLst>
          </p:cNvPr>
          <p:cNvSpPr txBox="1"/>
          <p:nvPr/>
        </p:nvSpPr>
        <p:spPr>
          <a:xfrm>
            <a:off x="2726703" y="739160"/>
            <a:ext cx="60944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Astronova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Imph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73AB04-D499-D756-547F-756479B1E709}"/>
              </a:ext>
            </a:extLst>
          </p:cNvPr>
          <p:cNvSpPr txBox="1"/>
          <p:nvPr/>
        </p:nvSpPr>
        <p:spPr>
          <a:xfrm>
            <a:off x="930111" y="2418006"/>
            <a:ext cx="108596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Main king of complete dominion lives here.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Ardorius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Higher authority, decision makings, problem solving and all political and main works are carried out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King </a:t>
            </a:r>
            <a:r>
              <a:rPr lang="en-US" sz="2400" dirty="0" err="1"/>
              <a:t>Ardorius</a:t>
            </a:r>
            <a:r>
              <a:rPr lang="en-US" sz="2400" dirty="0"/>
              <a:t>  -&gt; Master of all weapons</a:t>
            </a:r>
          </a:p>
        </p:txBody>
      </p:sp>
    </p:spTree>
    <p:extLst>
      <p:ext uri="{BB962C8B-B14F-4D97-AF65-F5344CB8AC3E}">
        <p14:creationId xmlns:p14="http://schemas.microsoft.com/office/powerpoint/2010/main" val="43530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E03DF3-9D50-DAEC-C50F-05ABFF546752}"/>
              </a:ext>
            </a:extLst>
          </p:cNvPr>
          <p:cNvSpPr txBox="1"/>
          <p:nvPr/>
        </p:nvSpPr>
        <p:spPr>
          <a:xfrm>
            <a:off x="1065228" y="1753385"/>
            <a:ext cx="102940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/>
              <a:t>Power and weapons</a:t>
            </a:r>
          </a:p>
        </p:txBody>
      </p:sp>
    </p:spTree>
    <p:extLst>
      <p:ext uri="{BB962C8B-B14F-4D97-AF65-F5344CB8AC3E}">
        <p14:creationId xmlns:p14="http://schemas.microsoft.com/office/powerpoint/2010/main" val="222833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2C650C-71D7-B887-0D03-7AF6F50871B9}"/>
              </a:ext>
            </a:extLst>
          </p:cNvPr>
          <p:cNvSpPr txBox="1"/>
          <p:nvPr/>
        </p:nvSpPr>
        <p:spPr>
          <a:xfrm>
            <a:off x="3148551" y="466626"/>
            <a:ext cx="5618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Power system (Types)</a:t>
            </a:r>
          </a:p>
        </p:txBody>
      </p:sp>
      <p:sp>
        <p:nvSpPr>
          <p:cNvPr id="17" name="Arrow: Left-Up 16">
            <a:extLst>
              <a:ext uri="{FF2B5EF4-FFF2-40B4-BE49-F238E27FC236}">
                <a16:creationId xmlns:a16="http://schemas.microsoft.com/office/drawing/2014/main" id="{2B4CC887-7DEF-1A72-EC85-82C8DE475198}"/>
              </a:ext>
            </a:extLst>
          </p:cNvPr>
          <p:cNvSpPr/>
          <p:nvPr/>
        </p:nvSpPr>
        <p:spPr>
          <a:xfrm rot="13391931">
            <a:off x="4886452" y="1458996"/>
            <a:ext cx="2221835" cy="2077942"/>
          </a:xfrm>
          <a:prstGeom prst="leftUpArrow">
            <a:avLst>
              <a:gd name="adj1" fmla="val 3852"/>
              <a:gd name="adj2" fmla="val 8565"/>
              <a:gd name="adj3" fmla="val 1064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0D3B7D-4D5D-B620-9327-D7296B13812A}"/>
              </a:ext>
            </a:extLst>
          </p:cNvPr>
          <p:cNvSpPr txBox="1"/>
          <p:nvPr/>
        </p:nvSpPr>
        <p:spPr>
          <a:xfrm>
            <a:off x="3227811" y="2737643"/>
            <a:ext cx="32875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effectLst/>
                <a:latin typeface="Söhne"/>
              </a:rPr>
              <a:t>Primal Powers</a:t>
            </a:r>
          </a:p>
          <a:p>
            <a:r>
              <a:rPr lang="en-US" sz="2400" b="1" dirty="0">
                <a:latin typeface="Söhne"/>
              </a:rPr>
              <a:t>(elementals)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C2A724-72D9-281D-406F-72714EEA8961}"/>
              </a:ext>
            </a:extLst>
          </p:cNvPr>
          <p:cNvSpPr txBox="1"/>
          <p:nvPr/>
        </p:nvSpPr>
        <p:spPr>
          <a:xfrm>
            <a:off x="6971824" y="2737642"/>
            <a:ext cx="37653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effectLst/>
                <a:latin typeface="Söhne"/>
              </a:rPr>
              <a:t>Enigma Powers</a:t>
            </a:r>
          </a:p>
          <a:p>
            <a:r>
              <a:rPr lang="en-US" sz="2400" b="1" dirty="0">
                <a:latin typeface="Söhne"/>
              </a:rPr>
              <a:t>(advanced energy based)</a:t>
            </a:r>
            <a:endParaRPr lang="en-US" sz="24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0247B4-6F06-9CF3-2DA0-1051E03B9AB9}"/>
              </a:ext>
            </a:extLst>
          </p:cNvPr>
          <p:cNvCxnSpPr/>
          <p:nvPr/>
        </p:nvCxnSpPr>
        <p:spPr>
          <a:xfrm>
            <a:off x="4034672" y="3657600"/>
            <a:ext cx="0" cy="735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B61929-3864-6B1E-918B-005367805A7F}"/>
              </a:ext>
            </a:extLst>
          </p:cNvPr>
          <p:cNvCxnSpPr>
            <a:cxnSpLocks/>
          </p:cNvCxnSpPr>
          <p:nvPr/>
        </p:nvCxnSpPr>
        <p:spPr>
          <a:xfrm flipH="1">
            <a:off x="1121790" y="4392891"/>
            <a:ext cx="3498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F8FF16-4301-E5B3-F996-3CC0D05825CD}"/>
              </a:ext>
            </a:extLst>
          </p:cNvPr>
          <p:cNvCxnSpPr/>
          <p:nvPr/>
        </p:nvCxnSpPr>
        <p:spPr>
          <a:xfrm>
            <a:off x="1121790" y="4392891"/>
            <a:ext cx="0" cy="999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AA2359-E08D-AA3C-9AB0-BB1F0A020900}"/>
              </a:ext>
            </a:extLst>
          </p:cNvPr>
          <p:cNvCxnSpPr/>
          <p:nvPr/>
        </p:nvCxnSpPr>
        <p:spPr>
          <a:xfrm>
            <a:off x="3329233" y="4392891"/>
            <a:ext cx="0" cy="999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8CA356-3868-751F-B11F-71D93391E8F8}"/>
              </a:ext>
            </a:extLst>
          </p:cNvPr>
          <p:cNvCxnSpPr/>
          <p:nvPr/>
        </p:nvCxnSpPr>
        <p:spPr>
          <a:xfrm>
            <a:off x="2095893" y="4392891"/>
            <a:ext cx="0" cy="999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12C781-42CC-5743-4729-EFE9D2EAD669}"/>
              </a:ext>
            </a:extLst>
          </p:cNvPr>
          <p:cNvCxnSpPr/>
          <p:nvPr/>
        </p:nvCxnSpPr>
        <p:spPr>
          <a:xfrm>
            <a:off x="4620705" y="4392891"/>
            <a:ext cx="0" cy="999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65BB8B7-C730-11AE-3530-A4CD3B27B231}"/>
              </a:ext>
            </a:extLst>
          </p:cNvPr>
          <p:cNvSpPr txBox="1"/>
          <p:nvPr/>
        </p:nvSpPr>
        <p:spPr>
          <a:xfrm>
            <a:off x="756501" y="5508552"/>
            <a:ext cx="770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Earth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5F4B72-1B9F-79C8-3B04-2B8EF43B23A3}"/>
              </a:ext>
            </a:extLst>
          </p:cNvPr>
          <p:cNvSpPr txBox="1"/>
          <p:nvPr/>
        </p:nvSpPr>
        <p:spPr>
          <a:xfrm>
            <a:off x="1710574" y="5508552"/>
            <a:ext cx="770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Fire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5D2E34-EF52-C413-D996-774BA126D682}"/>
              </a:ext>
            </a:extLst>
          </p:cNvPr>
          <p:cNvSpPr txBox="1"/>
          <p:nvPr/>
        </p:nvSpPr>
        <p:spPr>
          <a:xfrm>
            <a:off x="2943914" y="5508552"/>
            <a:ext cx="770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1D5DB"/>
                </a:solidFill>
                <a:latin typeface="Söhne"/>
              </a:rPr>
              <a:t>Water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92BCA0-6ED0-8818-E027-12089F92FFE6}"/>
              </a:ext>
            </a:extLst>
          </p:cNvPr>
          <p:cNvSpPr txBox="1"/>
          <p:nvPr/>
        </p:nvSpPr>
        <p:spPr>
          <a:xfrm>
            <a:off x="4235386" y="5508552"/>
            <a:ext cx="770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Air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8AD476-E8D5-1A50-783C-31D2839CA68E}"/>
              </a:ext>
            </a:extLst>
          </p:cNvPr>
          <p:cNvCxnSpPr/>
          <p:nvPr/>
        </p:nvCxnSpPr>
        <p:spPr>
          <a:xfrm>
            <a:off x="7707114" y="3657600"/>
            <a:ext cx="0" cy="735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7637CE-34C5-1860-AAE5-1C0464CE3CAC}"/>
              </a:ext>
            </a:extLst>
          </p:cNvPr>
          <p:cNvCxnSpPr>
            <a:cxnSpLocks/>
          </p:cNvCxnSpPr>
          <p:nvPr/>
        </p:nvCxnSpPr>
        <p:spPr>
          <a:xfrm flipH="1">
            <a:off x="6163871" y="4392891"/>
            <a:ext cx="473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E697C4F-640D-A161-95B2-9393D632EAB5}"/>
              </a:ext>
            </a:extLst>
          </p:cNvPr>
          <p:cNvCxnSpPr>
            <a:cxnSpLocks/>
          </p:cNvCxnSpPr>
          <p:nvPr/>
        </p:nvCxnSpPr>
        <p:spPr>
          <a:xfrm>
            <a:off x="6163871" y="4392891"/>
            <a:ext cx="0" cy="999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14EBFE-40D3-5B71-3283-8C1EEDCAC6C0}"/>
              </a:ext>
            </a:extLst>
          </p:cNvPr>
          <p:cNvCxnSpPr>
            <a:cxnSpLocks/>
          </p:cNvCxnSpPr>
          <p:nvPr/>
        </p:nvCxnSpPr>
        <p:spPr>
          <a:xfrm>
            <a:off x="8371314" y="4392891"/>
            <a:ext cx="0" cy="999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862C89-259C-62A1-7F28-B6B433877CA4}"/>
              </a:ext>
            </a:extLst>
          </p:cNvPr>
          <p:cNvCxnSpPr>
            <a:cxnSpLocks/>
          </p:cNvCxnSpPr>
          <p:nvPr/>
        </p:nvCxnSpPr>
        <p:spPr>
          <a:xfrm>
            <a:off x="7137974" y="4392891"/>
            <a:ext cx="0" cy="999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B9A24E5-EF27-3ECD-C2DD-FBB72567D87C}"/>
              </a:ext>
            </a:extLst>
          </p:cNvPr>
          <p:cNvCxnSpPr>
            <a:cxnSpLocks/>
          </p:cNvCxnSpPr>
          <p:nvPr/>
        </p:nvCxnSpPr>
        <p:spPr>
          <a:xfrm>
            <a:off x="9662786" y="4392891"/>
            <a:ext cx="0" cy="999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2AD4D9A-E90A-30FE-3A99-71BA1AC3AEC1}"/>
              </a:ext>
            </a:extLst>
          </p:cNvPr>
          <p:cNvSpPr txBox="1"/>
          <p:nvPr/>
        </p:nvSpPr>
        <p:spPr>
          <a:xfrm>
            <a:off x="5568568" y="5508552"/>
            <a:ext cx="11906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Time Control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3E264D3-C5FC-3128-AC04-2DC1A71EC91F}"/>
              </a:ext>
            </a:extLst>
          </p:cNvPr>
          <p:cNvSpPr txBox="1"/>
          <p:nvPr/>
        </p:nvSpPr>
        <p:spPr>
          <a:xfrm>
            <a:off x="6542671" y="5508551"/>
            <a:ext cx="11906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Dark energy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CDCEB20-3279-5955-D0BE-840C18C325E3}"/>
              </a:ext>
            </a:extLst>
          </p:cNvPr>
          <p:cNvSpPr txBox="1"/>
          <p:nvPr/>
        </p:nvSpPr>
        <p:spPr>
          <a:xfrm>
            <a:off x="7783081" y="5508549"/>
            <a:ext cx="1190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mind control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140798-1489-4502-953B-10ED0B366878}"/>
              </a:ext>
            </a:extLst>
          </p:cNvPr>
          <p:cNvSpPr txBox="1"/>
          <p:nvPr/>
        </p:nvSpPr>
        <p:spPr>
          <a:xfrm>
            <a:off x="9053269" y="5508549"/>
            <a:ext cx="12404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void creation</a:t>
            </a:r>
          </a:p>
          <a:p>
            <a:pPr algn="ctr"/>
            <a:r>
              <a:rPr lang="en-US" dirty="0">
                <a:solidFill>
                  <a:srgbClr val="D1D5DB"/>
                </a:solidFill>
                <a:latin typeface="Söhne"/>
              </a:rPr>
              <a:t>(portals)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A2B88F2-CB35-7BEC-8DEB-7BD2DAF06E6F}"/>
              </a:ext>
            </a:extLst>
          </p:cNvPr>
          <p:cNvCxnSpPr>
            <a:cxnSpLocks/>
          </p:cNvCxnSpPr>
          <p:nvPr/>
        </p:nvCxnSpPr>
        <p:spPr>
          <a:xfrm>
            <a:off x="10900138" y="4392891"/>
            <a:ext cx="0" cy="999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20564B-0435-D0E1-D9DA-4C5AE4049536}"/>
              </a:ext>
            </a:extLst>
          </p:cNvPr>
          <p:cNvSpPr txBox="1"/>
          <p:nvPr/>
        </p:nvSpPr>
        <p:spPr>
          <a:xfrm>
            <a:off x="10307893" y="5508549"/>
            <a:ext cx="12404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Celestials</a:t>
            </a:r>
          </a:p>
          <a:p>
            <a:pPr algn="ctr"/>
            <a:r>
              <a:rPr lang="en-US" dirty="0"/>
              <a:t>(cosmic)</a:t>
            </a:r>
          </a:p>
        </p:txBody>
      </p:sp>
    </p:spTree>
    <p:extLst>
      <p:ext uri="{BB962C8B-B14F-4D97-AF65-F5344CB8AC3E}">
        <p14:creationId xmlns:p14="http://schemas.microsoft.com/office/powerpoint/2010/main" val="1605269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6814CB-668C-C863-997C-8EA2F056C03D}"/>
              </a:ext>
            </a:extLst>
          </p:cNvPr>
          <p:cNvSpPr txBox="1"/>
          <p:nvPr/>
        </p:nvSpPr>
        <p:spPr>
          <a:xfrm>
            <a:off x="1003086" y="1762812"/>
            <a:ext cx="420993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Three levels of mastery to a certain power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Manipulate (control)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expansion/shrinking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6C4D7D-2CA2-025A-A100-6187C34DD57A}"/>
              </a:ext>
            </a:extLst>
          </p:cNvPr>
          <p:cNvSpPr txBox="1"/>
          <p:nvPr/>
        </p:nvSpPr>
        <p:spPr>
          <a:xfrm>
            <a:off x="1003085" y="918270"/>
            <a:ext cx="59444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effectLst/>
                <a:latin typeface="Söhne"/>
              </a:rPr>
              <a:t>Primal Powers </a:t>
            </a:r>
            <a:r>
              <a:rPr lang="en-US" sz="2400" b="1" dirty="0">
                <a:latin typeface="Söhne"/>
              </a:rPr>
              <a:t>(elementals)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D649CA-AB81-CCF1-AC68-FE553EA81DA5}"/>
              </a:ext>
            </a:extLst>
          </p:cNvPr>
          <p:cNvSpPr txBox="1"/>
          <p:nvPr/>
        </p:nvSpPr>
        <p:spPr>
          <a:xfrm>
            <a:off x="6481630" y="918270"/>
            <a:ext cx="4198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effectLst/>
                <a:latin typeface="Söhne"/>
              </a:rPr>
              <a:t>Enigma Powers </a:t>
            </a:r>
            <a:r>
              <a:rPr lang="en-US" sz="2400" b="1" dirty="0">
                <a:latin typeface="Söhne"/>
              </a:rPr>
              <a:t>(elementals)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E51F4A-4794-C791-6E10-FDF9000589FC}"/>
              </a:ext>
            </a:extLst>
          </p:cNvPr>
          <p:cNvSpPr txBox="1"/>
          <p:nvPr/>
        </p:nvSpPr>
        <p:spPr>
          <a:xfrm>
            <a:off x="6481630" y="1762812"/>
            <a:ext cx="42099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Only one level (its too hard)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Manipulate (control)</a:t>
            </a:r>
          </a:p>
        </p:txBody>
      </p:sp>
    </p:spTree>
    <p:extLst>
      <p:ext uri="{BB962C8B-B14F-4D97-AF65-F5344CB8AC3E}">
        <p14:creationId xmlns:p14="http://schemas.microsoft.com/office/powerpoint/2010/main" val="1467225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8E17C2-FA55-C86B-BFBC-73487F158B1B}"/>
              </a:ext>
            </a:extLst>
          </p:cNvPr>
          <p:cNvSpPr txBox="1"/>
          <p:nvPr/>
        </p:nvSpPr>
        <p:spPr>
          <a:xfrm>
            <a:off x="2941162" y="796563"/>
            <a:ext cx="5618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Weapons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8D498-1D26-BF06-ACE5-786943435309}"/>
              </a:ext>
            </a:extLst>
          </p:cNvPr>
          <p:cNvSpPr txBox="1"/>
          <p:nvPr/>
        </p:nvSpPr>
        <p:spPr>
          <a:xfrm>
            <a:off x="899039" y="1945792"/>
            <a:ext cx="103939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the weapons are created in a workshop which is located on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Cosmoria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galaxy</a:t>
            </a:r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weapons under each type and subtype of power.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These weapon has the ability to control the power to which it belongs.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a weapon is from any of the primal power it has ability to all the 4 levels.</a:t>
            </a:r>
          </a:p>
        </p:txBody>
      </p:sp>
    </p:spTree>
    <p:extLst>
      <p:ext uri="{BB962C8B-B14F-4D97-AF65-F5344CB8AC3E}">
        <p14:creationId xmlns:p14="http://schemas.microsoft.com/office/powerpoint/2010/main" val="946376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422</TotalTime>
  <Words>335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Office Theme</vt:lpstr>
      <vt:lpstr>Story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 </dc:title>
  <dc:creator>yashwant.3123@outlook.com</dc:creator>
  <cp:lastModifiedBy>yashwant.3123@outlook.com</cp:lastModifiedBy>
  <cp:revision>3</cp:revision>
  <dcterms:created xsi:type="dcterms:W3CDTF">2023-08-16T18:02:01Z</dcterms:created>
  <dcterms:modified xsi:type="dcterms:W3CDTF">2023-10-07T17:39:51Z</dcterms:modified>
</cp:coreProperties>
</file>