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91" r:id="rId22"/>
    <p:sldId id="292" r:id="rId23"/>
    <p:sldId id="266" r:id="rId24"/>
    <p:sldId id="308" r:id="rId25"/>
    <p:sldId id="293" r:id="rId26"/>
    <p:sldId id="294" r:id="rId27"/>
    <p:sldId id="295" r:id="rId28"/>
    <p:sldId id="296" r:id="rId29"/>
    <p:sldId id="297" r:id="rId30"/>
    <p:sldId id="298" r:id="rId31"/>
    <p:sldId id="316" r:id="rId32"/>
    <p:sldId id="302" r:id="rId33"/>
    <p:sldId id="301" r:id="rId34"/>
    <p:sldId id="305" r:id="rId35"/>
    <p:sldId id="306" r:id="rId36"/>
    <p:sldId id="307" r:id="rId37"/>
    <p:sldId id="317" r:id="rId38"/>
    <p:sldId id="299" r:id="rId39"/>
    <p:sldId id="300" r:id="rId40"/>
    <p:sldId id="309" r:id="rId41"/>
    <p:sldId id="312" r:id="rId42"/>
    <p:sldId id="310" r:id="rId43"/>
    <p:sldId id="311" r:id="rId44"/>
    <p:sldId id="313" r:id="rId45"/>
    <p:sldId id="314" r:id="rId46"/>
    <p:sldId id="334" r:id="rId47"/>
    <p:sldId id="329" r:id="rId48"/>
    <p:sldId id="330" r:id="rId49"/>
    <p:sldId id="331" r:id="rId50"/>
    <p:sldId id="332" r:id="rId51"/>
    <p:sldId id="333" r:id="rId52"/>
    <p:sldId id="315" r:id="rId53"/>
    <p:sldId id="31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7963B-EE71-4822-82EF-E52FBE74A39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9482DA-F600-4FE1-B737-883DA2ABEA6D}">
      <dgm:prSet phldrT="[Text]"/>
      <dgm:spPr/>
      <dgm:t>
        <a:bodyPr/>
        <a:lstStyle/>
        <a:p>
          <a:r>
            <a:rPr lang="en-IN" dirty="0"/>
            <a:t>body</a:t>
          </a:r>
        </a:p>
      </dgm:t>
    </dgm:pt>
    <dgm:pt modelId="{CD5B01A9-2FC4-4ADD-8706-913BF4A7BED2}" type="parTrans" cxnId="{D2BA058C-40B1-4612-899E-A66660A58E99}">
      <dgm:prSet/>
      <dgm:spPr/>
      <dgm:t>
        <a:bodyPr/>
        <a:lstStyle/>
        <a:p>
          <a:endParaRPr lang="en-IN"/>
        </a:p>
      </dgm:t>
    </dgm:pt>
    <dgm:pt modelId="{B24ED017-1BA6-406D-860D-AB7D5A13281B}" type="sibTrans" cxnId="{D2BA058C-40B1-4612-899E-A66660A58E99}">
      <dgm:prSet/>
      <dgm:spPr/>
      <dgm:t>
        <a:bodyPr/>
        <a:lstStyle/>
        <a:p>
          <a:endParaRPr lang="en-IN"/>
        </a:p>
      </dgm:t>
    </dgm:pt>
    <dgm:pt modelId="{7C105D9F-34C6-4FAB-AB07-10B1DF61166C}">
      <dgm:prSet phldrT="[Text]"/>
      <dgm:spPr/>
      <dgm:t>
        <a:bodyPr/>
        <a:lstStyle/>
        <a:p>
          <a:r>
            <a:rPr lang="en-IN" dirty="0"/>
            <a:t>section</a:t>
          </a:r>
        </a:p>
      </dgm:t>
    </dgm:pt>
    <dgm:pt modelId="{B3E3D538-CFF4-4B5D-89B7-32B15485FCA2}" type="parTrans" cxnId="{9B1009D9-3CDF-4C6E-A336-F7937A23EBEF}">
      <dgm:prSet/>
      <dgm:spPr/>
      <dgm:t>
        <a:bodyPr/>
        <a:lstStyle/>
        <a:p>
          <a:endParaRPr lang="en-IN"/>
        </a:p>
      </dgm:t>
    </dgm:pt>
    <dgm:pt modelId="{1F99511D-1E97-4E7E-88D3-B8769AD84796}" type="sibTrans" cxnId="{9B1009D9-3CDF-4C6E-A336-F7937A23EBEF}">
      <dgm:prSet/>
      <dgm:spPr/>
      <dgm:t>
        <a:bodyPr/>
        <a:lstStyle/>
        <a:p>
          <a:endParaRPr lang="en-IN"/>
        </a:p>
      </dgm:t>
    </dgm:pt>
    <dgm:pt modelId="{DA04DFC4-6853-4973-B3B9-7A5AD753D1E2}">
      <dgm:prSet phldrT="[Text]"/>
      <dgm:spPr/>
      <dgm:t>
        <a:bodyPr/>
        <a:lstStyle/>
        <a:p>
          <a:r>
            <a:rPr lang="en-IN" dirty="0"/>
            <a:t>heading</a:t>
          </a:r>
        </a:p>
      </dgm:t>
    </dgm:pt>
    <dgm:pt modelId="{FECF67C3-2DF1-4223-A616-A5AAB83E102A}" type="parTrans" cxnId="{0ADEE31C-9262-4540-B888-55341CD1251A}">
      <dgm:prSet/>
      <dgm:spPr/>
      <dgm:t>
        <a:bodyPr/>
        <a:lstStyle/>
        <a:p>
          <a:endParaRPr lang="en-IN"/>
        </a:p>
      </dgm:t>
    </dgm:pt>
    <dgm:pt modelId="{295145E8-3192-438E-934D-F21A87E44388}" type="sibTrans" cxnId="{0ADEE31C-9262-4540-B888-55341CD1251A}">
      <dgm:prSet/>
      <dgm:spPr/>
      <dgm:t>
        <a:bodyPr/>
        <a:lstStyle/>
        <a:p>
          <a:endParaRPr lang="en-IN"/>
        </a:p>
      </dgm:t>
    </dgm:pt>
    <dgm:pt modelId="{9D8E7F3F-DF0F-46B5-A310-F13B051CBE69}">
      <dgm:prSet phldrT="[Text]"/>
      <dgm:spPr/>
      <dgm:t>
        <a:bodyPr/>
        <a:lstStyle/>
        <a:p>
          <a:r>
            <a:rPr lang="en-IN" dirty="0"/>
            <a:t>paragraph</a:t>
          </a:r>
        </a:p>
      </dgm:t>
    </dgm:pt>
    <dgm:pt modelId="{A6C72405-0CC5-46DB-B8E8-F55DEFA12E64}" type="parTrans" cxnId="{642CAC82-AFF2-4B27-B265-582D82FDD256}">
      <dgm:prSet/>
      <dgm:spPr/>
      <dgm:t>
        <a:bodyPr/>
        <a:lstStyle/>
        <a:p>
          <a:endParaRPr lang="en-IN"/>
        </a:p>
      </dgm:t>
    </dgm:pt>
    <dgm:pt modelId="{9CD9B6E3-C71B-4B37-A5B0-D5B489AA3737}" type="sibTrans" cxnId="{642CAC82-AFF2-4B27-B265-582D82FDD256}">
      <dgm:prSet/>
      <dgm:spPr/>
      <dgm:t>
        <a:bodyPr/>
        <a:lstStyle/>
        <a:p>
          <a:endParaRPr lang="en-IN"/>
        </a:p>
      </dgm:t>
    </dgm:pt>
    <dgm:pt modelId="{23BD4A50-C3C0-4D25-92EF-EDA4FD272C1D}">
      <dgm:prSet phldrT="[Text]"/>
      <dgm:spPr/>
      <dgm:t>
        <a:bodyPr/>
        <a:lstStyle/>
        <a:p>
          <a:r>
            <a:rPr lang="en-IN" dirty="0"/>
            <a:t>section</a:t>
          </a:r>
        </a:p>
      </dgm:t>
    </dgm:pt>
    <dgm:pt modelId="{75E0F460-5690-442D-A1D8-DAB6A144364E}" type="parTrans" cxnId="{BEABCCCF-DE4E-4586-AA5F-921EFE5E3D61}">
      <dgm:prSet/>
      <dgm:spPr/>
      <dgm:t>
        <a:bodyPr/>
        <a:lstStyle/>
        <a:p>
          <a:endParaRPr lang="en-IN"/>
        </a:p>
      </dgm:t>
    </dgm:pt>
    <dgm:pt modelId="{9F257EFA-8669-4B33-987F-39455C99098E}" type="sibTrans" cxnId="{BEABCCCF-DE4E-4586-AA5F-921EFE5E3D61}">
      <dgm:prSet/>
      <dgm:spPr/>
      <dgm:t>
        <a:bodyPr/>
        <a:lstStyle/>
        <a:p>
          <a:endParaRPr lang="en-IN"/>
        </a:p>
      </dgm:t>
    </dgm:pt>
    <dgm:pt modelId="{DA6171DC-68E5-4D78-84D0-A7CD2AF96C8A}">
      <dgm:prSet phldrT="[Text]"/>
      <dgm:spPr/>
      <dgm:t>
        <a:bodyPr/>
        <a:lstStyle/>
        <a:p>
          <a:r>
            <a:rPr lang="en-IN" dirty="0"/>
            <a:t>list</a:t>
          </a:r>
        </a:p>
      </dgm:t>
    </dgm:pt>
    <dgm:pt modelId="{F6EEB593-8B49-4E36-9F89-9D158FE021A6}" type="parTrans" cxnId="{021330E8-4BB9-498C-9402-1C2FAC473494}">
      <dgm:prSet/>
      <dgm:spPr/>
      <dgm:t>
        <a:bodyPr/>
        <a:lstStyle/>
        <a:p>
          <a:endParaRPr lang="en-IN"/>
        </a:p>
      </dgm:t>
    </dgm:pt>
    <dgm:pt modelId="{D7B2FA7C-0C75-4198-A182-C1ACDD25AA61}" type="sibTrans" cxnId="{021330E8-4BB9-498C-9402-1C2FAC473494}">
      <dgm:prSet/>
      <dgm:spPr/>
      <dgm:t>
        <a:bodyPr/>
        <a:lstStyle/>
        <a:p>
          <a:endParaRPr lang="en-IN"/>
        </a:p>
      </dgm:t>
    </dgm:pt>
    <dgm:pt modelId="{44CDB451-1775-4E9D-9B6F-2A733EB702E4}" type="pres">
      <dgm:prSet presAssocID="{9017963B-EE71-4822-82EF-E52FBE74A3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B7EE5B-4D2F-4FA6-AC77-5F12069DF87B}" type="pres">
      <dgm:prSet presAssocID="{919482DA-F600-4FE1-B737-883DA2ABEA6D}" presName="hierRoot1" presStyleCnt="0"/>
      <dgm:spPr/>
    </dgm:pt>
    <dgm:pt modelId="{A8012069-B32C-4CFA-9AC0-D571EE6662F0}" type="pres">
      <dgm:prSet presAssocID="{919482DA-F600-4FE1-B737-883DA2ABEA6D}" presName="composite" presStyleCnt="0"/>
      <dgm:spPr/>
    </dgm:pt>
    <dgm:pt modelId="{24885B58-AE28-4BE8-A7D9-353E5BD13F6C}" type="pres">
      <dgm:prSet presAssocID="{919482DA-F600-4FE1-B737-883DA2ABEA6D}" presName="image" presStyleLbl="node0" presStyleIdx="0" presStyleCnt="1"/>
      <dgm:spPr/>
    </dgm:pt>
    <dgm:pt modelId="{959F7998-3CFE-46DE-B555-3A9C6257393D}" type="pres">
      <dgm:prSet presAssocID="{919482DA-F600-4FE1-B737-883DA2ABEA6D}" presName="text" presStyleLbl="revTx" presStyleIdx="0" presStyleCnt="6">
        <dgm:presLayoutVars>
          <dgm:chPref val="3"/>
        </dgm:presLayoutVars>
      </dgm:prSet>
      <dgm:spPr/>
    </dgm:pt>
    <dgm:pt modelId="{8AFEA3EB-865D-49E8-B488-4152D530249A}" type="pres">
      <dgm:prSet presAssocID="{919482DA-F600-4FE1-B737-883DA2ABEA6D}" presName="hierChild2" presStyleCnt="0"/>
      <dgm:spPr/>
    </dgm:pt>
    <dgm:pt modelId="{F828D808-CD6E-47CF-82C2-8FBE73C36684}" type="pres">
      <dgm:prSet presAssocID="{B3E3D538-CFF4-4B5D-89B7-32B15485FCA2}" presName="Name10" presStyleLbl="parChTrans1D2" presStyleIdx="0" presStyleCnt="2"/>
      <dgm:spPr/>
    </dgm:pt>
    <dgm:pt modelId="{ED27E3E5-99A9-4768-B248-98DA1A1B46F7}" type="pres">
      <dgm:prSet presAssocID="{7C105D9F-34C6-4FAB-AB07-10B1DF61166C}" presName="hierRoot2" presStyleCnt="0"/>
      <dgm:spPr/>
    </dgm:pt>
    <dgm:pt modelId="{768A4895-D723-4D5E-82F8-D734E3C7F573}" type="pres">
      <dgm:prSet presAssocID="{7C105D9F-34C6-4FAB-AB07-10B1DF61166C}" presName="composite2" presStyleCnt="0"/>
      <dgm:spPr/>
    </dgm:pt>
    <dgm:pt modelId="{EF681D35-A702-41A1-BCED-8D77475D3F9E}" type="pres">
      <dgm:prSet presAssocID="{7C105D9F-34C6-4FAB-AB07-10B1DF61166C}" presName="image2" presStyleLbl="node2" presStyleIdx="0" presStyleCnt="2"/>
      <dgm:spPr/>
    </dgm:pt>
    <dgm:pt modelId="{04816206-806E-4F11-86D3-DC475F1A0250}" type="pres">
      <dgm:prSet presAssocID="{7C105D9F-34C6-4FAB-AB07-10B1DF61166C}" presName="text2" presStyleLbl="revTx" presStyleIdx="1" presStyleCnt="6">
        <dgm:presLayoutVars>
          <dgm:chPref val="3"/>
        </dgm:presLayoutVars>
      </dgm:prSet>
      <dgm:spPr/>
    </dgm:pt>
    <dgm:pt modelId="{C1BFE89D-2EA4-43BC-B346-BACF5D4DC9D6}" type="pres">
      <dgm:prSet presAssocID="{7C105D9F-34C6-4FAB-AB07-10B1DF61166C}" presName="hierChild3" presStyleCnt="0"/>
      <dgm:spPr/>
    </dgm:pt>
    <dgm:pt modelId="{E65ADB54-A54F-4D31-AC2B-B41F3D52E5C2}" type="pres">
      <dgm:prSet presAssocID="{FECF67C3-2DF1-4223-A616-A5AAB83E102A}" presName="Name17" presStyleLbl="parChTrans1D3" presStyleIdx="0" presStyleCnt="3"/>
      <dgm:spPr/>
    </dgm:pt>
    <dgm:pt modelId="{D93FC73E-4988-42B1-80A1-20FACC96DE61}" type="pres">
      <dgm:prSet presAssocID="{DA04DFC4-6853-4973-B3B9-7A5AD753D1E2}" presName="hierRoot3" presStyleCnt="0"/>
      <dgm:spPr/>
    </dgm:pt>
    <dgm:pt modelId="{993EB5BD-997A-41A8-A8DD-F9ECB51C91E7}" type="pres">
      <dgm:prSet presAssocID="{DA04DFC4-6853-4973-B3B9-7A5AD753D1E2}" presName="composite3" presStyleCnt="0"/>
      <dgm:spPr/>
    </dgm:pt>
    <dgm:pt modelId="{76DD3ABD-C59E-4E81-99D6-863A97F85E8B}" type="pres">
      <dgm:prSet presAssocID="{DA04DFC4-6853-4973-B3B9-7A5AD753D1E2}" presName="image3" presStyleLbl="node3" presStyleIdx="0" presStyleCnt="3"/>
      <dgm:spPr/>
    </dgm:pt>
    <dgm:pt modelId="{9F3ED42D-F761-4144-B097-2522305FB2A5}" type="pres">
      <dgm:prSet presAssocID="{DA04DFC4-6853-4973-B3B9-7A5AD753D1E2}" presName="text3" presStyleLbl="revTx" presStyleIdx="2" presStyleCnt="6">
        <dgm:presLayoutVars>
          <dgm:chPref val="3"/>
        </dgm:presLayoutVars>
      </dgm:prSet>
      <dgm:spPr/>
    </dgm:pt>
    <dgm:pt modelId="{BC7F1EE8-B7FC-4577-91B0-3FFF7FABCFF9}" type="pres">
      <dgm:prSet presAssocID="{DA04DFC4-6853-4973-B3B9-7A5AD753D1E2}" presName="hierChild4" presStyleCnt="0"/>
      <dgm:spPr/>
    </dgm:pt>
    <dgm:pt modelId="{1B9764D6-AC4B-48A7-9D4F-A03CB789C89C}" type="pres">
      <dgm:prSet presAssocID="{A6C72405-0CC5-46DB-B8E8-F55DEFA12E64}" presName="Name17" presStyleLbl="parChTrans1D3" presStyleIdx="1" presStyleCnt="3"/>
      <dgm:spPr/>
    </dgm:pt>
    <dgm:pt modelId="{624BB4DF-5151-4D7B-A3EC-313110745D73}" type="pres">
      <dgm:prSet presAssocID="{9D8E7F3F-DF0F-46B5-A310-F13B051CBE69}" presName="hierRoot3" presStyleCnt="0"/>
      <dgm:spPr/>
    </dgm:pt>
    <dgm:pt modelId="{E1D5549F-0BE3-4CDB-AB06-4AA490A0167E}" type="pres">
      <dgm:prSet presAssocID="{9D8E7F3F-DF0F-46B5-A310-F13B051CBE69}" presName="composite3" presStyleCnt="0"/>
      <dgm:spPr/>
    </dgm:pt>
    <dgm:pt modelId="{23C1816D-D17E-4FF6-A4EF-5767D53F59EB}" type="pres">
      <dgm:prSet presAssocID="{9D8E7F3F-DF0F-46B5-A310-F13B051CBE69}" presName="image3" presStyleLbl="node3" presStyleIdx="1" presStyleCnt="3"/>
      <dgm:spPr/>
    </dgm:pt>
    <dgm:pt modelId="{EA44A916-3DA1-45C5-AF22-E9D066C793B0}" type="pres">
      <dgm:prSet presAssocID="{9D8E7F3F-DF0F-46B5-A310-F13B051CBE69}" presName="text3" presStyleLbl="revTx" presStyleIdx="3" presStyleCnt="6">
        <dgm:presLayoutVars>
          <dgm:chPref val="3"/>
        </dgm:presLayoutVars>
      </dgm:prSet>
      <dgm:spPr/>
    </dgm:pt>
    <dgm:pt modelId="{0DAE1094-38DB-4D6D-9FC2-EAC1870C8BB1}" type="pres">
      <dgm:prSet presAssocID="{9D8E7F3F-DF0F-46B5-A310-F13B051CBE69}" presName="hierChild4" presStyleCnt="0"/>
      <dgm:spPr/>
    </dgm:pt>
    <dgm:pt modelId="{7E181191-F0D5-467E-8C71-E36B3FC216FA}" type="pres">
      <dgm:prSet presAssocID="{75E0F460-5690-442D-A1D8-DAB6A144364E}" presName="Name10" presStyleLbl="parChTrans1D2" presStyleIdx="1" presStyleCnt="2"/>
      <dgm:spPr/>
    </dgm:pt>
    <dgm:pt modelId="{C30E4642-5E52-4A05-B812-0AA3710DC4BC}" type="pres">
      <dgm:prSet presAssocID="{23BD4A50-C3C0-4D25-92EF-EDA4FD272C1D}" presName="hierRoot2" presStyleCnt="0"/>
      <dgm:spPr/>
    </dgm:pt>
    <dgm:pt modelId="{B2B3AE25-E236-4DEA-BA04-15C7CE530AC3}" type="pres">
      <dgm:prSet presAssocID="{23BD4A50-C3C0-4D25-92EF-EDA4FD272C1D}" presName="composite2" presStyleCnt="0"/>
      <dgm:spPr/>
    </dgm:pt>
    <dgm:pt modelId="{755DAC37-F4E1-46E9-AE8E-A8D54E7DDF9D}" type="pres">
      <dgm:prSet presAssocID="{23BD4A50-C3C0-4D25-92EF-EDA4FD272C1D}" presName="image2" presStyleLbl="node2" presStyleIdx="1" presStyleCnt="2"/>
      <dgm:spPr/>
    </dgm:pt>
    <dgm:pt modelId="{34A73A78-B219-485D-8CC9-FC70C3FFDF24}" type="pres">
      <dgm:prSet presAssocID="{23BD4A50-C3C0-4D25-92EF-EDA4FD272C1D}" presName="text2" presStyleLbl="revTx" presStyleIdx="4" presStyleCnt="6">
        <dgm:presLayoutVars>
          <dgm:chPref val="3"/>
        </dgm:presLayoutVars>
      </dgm:prSet>
      <dgm:spPr/>
    </dgm:pt>
    <dgm:pt modelId="{B7792FF8-1BDC-42CA-A325-B01EE5BC395A}" type="pres">
      <dgm:prSet presAssocID="{23BD4A50-C3C0-4D25-92EF-EDA4FD272C1D}" presName="hierChild3" presStyleCnt="0"/>
      <dgm:spPr/>
    </dgm:pt>
    <dgm:pt modelId="{089335FE-0C39-43F7-B651-3E7843A3966F}" type="pres">
      <dgm:prSet presAssocID="{F6EEB593-8B49-4E36-9F89-9D158FE021A6}" presName="Name17" presStyleLbl="parChTrans1D3" presStyleIdx="2" presStyleCnt="3"/>
      <dgm:spPr/>
    </dgm:pt>
    <dgm:pt modelId="{40807357-7F03-40F8-A5C3-D44BF798E1F4}" type="pres">
      <dgm:prSet presAssocID="{DA6171DC-68E5-4D78-84D0-A7CD2AF96C8A}" presName="hierRoot3" presStyleCnt="0"/>
      <dgm:spPr/>
    </dgm:pt>
    <dgm:pt modelId="{E88BB2C2-BD1C-4D5E-AD14-F6326462C6C8}" type="pres">
      <dgm:prSet presAssocID="{DA6171DC-68E5-4D78-84D0-A7CD2AF96C8A}" presName="composite3" presStyleCnt="0"/>
      <dgm:spPr/>
    </dgm:pt>
    <dgm:pt modelId="{19CB913A-70FD-4675-94D2-02FDF62F467D}" type="pres">
      <dgm:prSet presAssocID="{DA6171DC-68E5-4D78-84D0-A7CD2AF96C8A}" presName="image3" presStyleLbl="node3" presStyleIdx="2" presStyleCnt="3"/>
      <dgm:spPr/>
    </dgm:pt>
    <dgm:pt modelId="{B1407B58-7458-482E-9523-81DB364EEB8B}" type="pres">
      <dgm:prSet presAssocID="{DA6171DC-68E5-4D78-84D0-A7CD2AF96C8A}" presName="text3" presStyleLbl="revTx" presStyleIdx="5" presStyleCnt="6">
        <dgm:presLayoutVars>
          <dgm:chPref val="3"/>
        </dgm:presLayoutVars>
      </dgm:prSet>
      <dgm:spPr/>
    </dgm:pt>
    <dgm:pt modelId="{B40789CE-B0E7-4406-92A8-2E47917F9045}" type="pres">
      <dgm:prSet presAssocID="{DA6171DC-68E5-4D78-84D0-A7CD2AF96C8A}" presName="hierChild4" presStyleCnt="0"/>
      <dgm:spPr/>
    </dgm:pt>
  </dgm:ptLst>
  <dgm:cxnLst>
    <dgm:cxn modelId="{0ADEE31C-9262-4540-B888-55341CD1251A}" srcId="{7C105D9F-34C6-4FAB-AB07-10B1DF61166C}" destId="{DA04DFC4-6853-4973-B3B9-7A5AD753D1E2}" srcOrd="0" destOrd="0" parTransId="{FECF67C3-2DF1-4223-A616-A5AAB83E102A}" sibTransId="{295145E8-3192-438E-934D-F21A87E44388}"/>
    <dgm:cxn modelId="{9E030066-AFBF-448A-A143-CAF99A74E218}" type="presOf" srcId="{75E0F460-5690-442D-A1D8-DAB6A144364E}" destId="{7E181191-F0D5-467E-8C71-E36B3FC216FA}" srcOrd="0" destOrd="0" presId="urn:microsoft.com/office/officeart/2009/layout/CirclePictureHierarchy"/>
    <dgm:cxn modelId="{2EE36C71-C693-40B0-AB59-623A2245BC31}" type="presOf" srcId="{B3E3D538-CFF4-4B5D-89B7-32B15485FCA2}" destId="{F828D808-CD6E-47CF-82C2-8FBE73C36684}" srcOrd="0" destOrd="0" presId="urn:microsoft.com/office/officeart/2009/layout/CirclePictureHierarchy"/>
    <dgm:cxn modelId="{D62DA458-CC91-481A-9E07-B43602E58C61}" type="presOf" srcId="{DA04DFC4-6853-4973-B3B9-7A5AD753D1E2}" destId="{9F3ED42D-F761-4144-B097-2522305FB2A5}" srcOrd="0" destOrd="0" presId="urn:microsoft.com/office/officeart/2009/layout/CirclePictureHierarchy"/>
    <dgm:cxn modelId="{0218135A-3A0D-4731-A205-88836A52FD09}" type="presOf" srcId="{A6C72405-0CC5-46DB-B8E8-F55DEFA12E64}" destId="{1B9764D6-AC4B-48A7-9D4F-A03CB789C89C}" srcOrd="0" destOrd="0" presId="urn:microsoft.com/office/officeart/2009/layout/CirclePictureHierarchy"/>
    <dgm:cxn modelId="{642CAC82-AFF2-4B27-B265-582D82FDD256}" srcId="{7C105D9F-34C6-4FAB-AB07-10B1DF61166C}" destId="{9D8E7F3F-DF0F-46B5-A310-F13B051CBE69}" srcOrd="1" destOrd="0" parTransId="{A6C72405-0CC5-46DB-B8E8-F55DEFA12E64}" sibTransId="{9CD9B6E3-C71B-4B37-A5B0-D5B489AA3737}"/>
    <dgm:cxn modelId="{90499D88-9D8A-4E58-A28A-31DB977D15EA}" type="presOf" srcId="{F6EEB593-8B49-4E36-9F89-9D158FE021A6}" destId="{089335FE-0C39-43F7-B651-3E7843A3966F}" srcOrd="0" destOrd="0" presId="urn:microsoft.com/office/officeart/2009/layout/CirclePictureHierarchy"/>
    <dgm:cxn modelId="{D2BA058C-40B1-4612-899E-A66660A58E99}" srcId="{9017963B-EE71-4822-82EF-E52FBE74A398}" destId="{919482DA-F600-4FE1-B737-883DA2ABEA6D}" srcOrd="0" destOrd="0" parTransId="{CD5B01A9-2FC4-4ADD-8706-913BF4A7BED2}" sibTransId="{B24ED017-1BA6-406D-860D-AB7D5A13281B}"/>
    <dgm:cxn modelId="{9D789790-89B8-4872-B357-BFD324367288}" type="presOf" srcId="{7C105D9F-34C6-4FAB-AB07-10B1DF61166C}" destId="{04816206-806E-4F11-86D3-DC475F1A0250}" srcOrd="0" destOrd="0" presId="urn:microsoft.com/office/officeart/2009/layout/CirclePictureHierarchy"/>
    <dgm:cxn modelId="{43D28798-A34F-4210-9CA3-3471394F52A8}" type="presOf" srcId="{FECF67C3-2DF1-4223-A616-A5AAB83E102A}" destId="{E65ADB54-A54F-4D31-AC2B-B41F3D52E5C2}" srcOrd="0" destOrd="0" presId="urn:microsoft.com/office/officeart/2009/layout/CirclePictureHierarchy"/>
    <dgm:cxn modelId="{71560DA9-27B8-4753-963F-91C12B78921E}" type="presOf" srcId="{919482DA-F600-4FE1-B737-883DA2ABEA6D}" destId="{959F7998-3CFE-46DE-B555-3A9C6257393D}" srcOrd="0" destOrd="0" presId="urn:microsoft.com/office/officeart/2009/layout/CirclePictureHierarchy"/>
    <dgm:cxn modelId="{D52F6ACA-9256-4D44-9EB6-6EDE71873042}" type="presOf" srcId="{9D8E7F3F-DF0F-46B5-A310-F13B051CBE69}" destId="{EA44A916-3DA1-45C5-AF22-E9D066C793B0}" srcOrd="0" destOrd="0" presId="urn:microsoft.com/office/officeart/2009/layout/CirclePictureHierarchy"/>
    <dgm:cxn modelId="{BEABCCCF-DE4E-4586-AA5F-921EFE5E3D61}" srcId="{919482DA-F600-4FE1-B737-883DA2ABEA6D}" destId="{23BD4A50-C3C0-4D25-92EF-EDA4FD272C1D}" srcOrd="1" destOrd="0" parTransId="{75E0F460-5690-442D-A1D8-DAB6A144364E}" sibTransId="{9F257EFA-8669-4B33-987F-39455C99098E}"/>
    <dgm:cxn modelId="{EC2C8AD3-53C7-4BDB-A3FA-CCF4C7CC93DF}" type="presOf" srcId="{9017963B-EE71-4822-82EF-E52FBE74A398}" destId="{44CDB451-1775-4E9D-9B6F-2A733EB702E4}" srcOrd="0" destOrd="0" presId="urn:microsoft.com/office/officeart/2009/layout/CirclePictureHierarchy"/>
    <dgm:cxn modelId="{5FC8CFD4-B852-4CB8-A2FE-885AB7DE793E}" type="presOf" srcId="{DA6171DC-68E5-4D78-84D0-A7CD2AF96C8A}" destId="{B1407B58-7458-482E-9523-81DB364EEB8B}" srcOrd="0" destOrd="0" presId="urn:microsoft.com/office/officeart/2009/layout/CirclePictureHierarchy"/>
    <dgm:cxn modelId="{9B1009D9-3CDF-4C6E-A336-F7937A23EBEF}" srcId="{919482DA-F600-4FE1-B737-883DA2ABEA6D}" destId="{7C105D9F-34C6-4FAB-AB07-10B1DF61166C}" srcOrd="0" destOrd="0" parTransId="{B3E3D538-CFF4-4B5D-89B7-32B15485FCA2}" sibTransId="{1F99511D-1E97-4E7E-88D3-B8769AD84796}"/>
    <dgm:cxn modelId="{021330E8-4BB9-498C-9402-1C2FAC473494}" srcId="{23BD4A50-C3C0-4D25-92EF-EDA4FD272C1D}" destId="{DA6171DC-68E5-4D78-84D0-A7CD2AF96C8A}" srcOrd="0" destOrd="0" parTransId="{F6EEB593-8B49-4E36-9F89-9D158FE021A6}" sibTransId="{D7B2FA7C-0C75-4198-A182-C1ACDD25AA61}"/>
    <dgm:cxn modelId="{0AEC64F6-B446-4921-8944-F9CA80027EA8}" type="presOf" srcId="{23BD4A50-C3C0-4D25-92EF-EDA4FD272C1D}" destId="{34A73A78-B219-485D-8CC9-FC70C3FFDF24}" srcOrd="0" destOrd="0" presId="urn:microsoft.com/office/officeart/2009/layout/CirclePictureHierarchy"/>
    <dgm:cxn modelId="{446B204F-40D3-40B2-994D-45E2FF077810}" type="presParOf" srcId="{44CDB451-1775-4E9D-9B6F-2A733EB702E4}" destId="{3DB7EE5B-4D2F-4FA6-AC77-5F12069DF87B}" srcOrd="0" destOrd="0" presId="urn:microsoft.com/office/officeart/2009/layout/CirclePictureHierarchy"/>
    <dgm:cxn modelId="{FB6615DE-A122-4664-ACFE-B0D923AB7289}" type="presParOf" srcId="{3DB7EE5B-4D2F-4FA6-AC77-5F12069DF87B}" destId="{A8012069-B32C-4CFA-9AC0-D571EE6662F0}" srcOrd="0" destOrd="0" presId="urn:microsoft.com/office/officeart/2009/layout/CirclePictureHierarchy"/>
    <dgm:cxn modelId="{F4E99A73-59CB-4966-B5D5-2A63A9BB7B08}" type="presParOf" srcId="{A8012069-B32C-4CFA-9AC0-D571EE6662F0}" destId="{24885B58-AE28-4BE8-A7D9-353E5BD13F6C}" srcOrd="0" destOrd="0" presId="urn:microsoft.com/office/officeart/2009/layout/CirclePictureHierarchy"/>
    <dgm:cxn modelId="{1D7E1DDF-EADC-427B-9580-E62016D1F106}" type="presParOf" srcId="{A8012069-B32C-4CFA-9AC0-D571EE6662F0}" destId="{959F7998-3CFE-46DE-B555-3A9C6257393D}" srcOrd="1" destOrd="0" presId="urn:microsoft.com/office/officeart/2009/layout/CirclePictureHierarchy"/>
    <dgm:cxn modelId="{5B739B4B-19F1-4DAE-B157-7EFB18BC950B}" type="presParOf" srcId="{3DB7EE5B-4D2F-4FA6-AC77-5F12069DF87B}" destId="{8AFEA3EB-865D-49E8-B488-4152D530249A}" srcOrd="1" destOrd="0" presId="urn:microsoft.com/office/officeart/2009/layout/CirclePictureHierarchy"/>
    <dgm:cxn modelId="{916FAA55-BA45-4853-B989-57B2279DD658}" type="presParOf" srcId="{8AFEA3EB-865D-49E8-B488-4152D530249A}" destId="{F828D808-CD6E-47CF-82C2-8FBE73C36684}" srcOrd="0" destOrd="0" presId="urn:microsoft.com/office/officeart/2009/layout/CirclePictureHierarchy"/>
    <dgm:cxn modelId="{10371412-9D7A-4E37-ADD7-E4BBF6F656A6}" type="presParOf" srcId="{8AFEA3EB-865D-49E8-B488-4152D530249A}" destId="{ED27E3E5-99A9-4768-B248-98DA1A1B46F7}" srcOrd="1" destOrd="0" presId="urn:microsoft.com/office/officeart/2009/layout/CirclePictureHierarchy"/>
    <dgm:cxn modelId="{BFE7B4C1-A4EE-4EC1-821C-EF35F55CCC77}" type="presParOf" srcId="{ED27E3E5-99A9-4768-B248-98DA1A1B46F7}" destId="{768A4895-D723-4D5E-82F8-D734E3C7F573}" srcOrd="0" destOrd="0" presId="urn:microsoft.com/office/officeart/2009/layout/CirclePictureHierarchy"/>
    <dgm:cxn modelId="{2FB83194-0455-4E70-B5B1-000934D16771}" type="presParOf" srcId="{768A4895-D723-4D5E-82F8-D734E3C7F573}" destId="{EF681D35-A702-41A1-BCED-8D77475D3F9E}" srcOrd="0" destOrd="0" presId="urn:microsoft.com/office/officeart/2009/layout/CirclePictureHierarchy"/>
    <dgm:cxn modelId="{E490910D-E699-4383-B576-5EBAA792AB60}" type="presParOf" srcId="{768A4895-D723-4D5E-82F8-D734E3C7F573}" destId="{04816206-806E-4F11-86D3-DC475F1A0250}" srcOrd="1" destOrd="0" presId="urn:microsoft.com/office/officeart/2009/layout/CirclePictureHierarchy"/>
    <dgm:cxn modelId="{A0CA3CF4-AB36-4C01-82CF-34A1BD3E1D84}" type="presParOf" srcId="{ED27E3E5-99A9-4768-B248-98DA1A1B46F7}" destId="{C1BFE89D-2EA4-43BC-B346-BACF5D4DC9D6}" srcOrd="1" destOrd="0" presId="urn:microsoft.com/office/officeart/2009/layout/CirclePictureHierarchy"/>
    <dgm:cxn modelId="{525F781C-A765-420E-9E49-483260C347B9}" type="presParOf" srcId="{C1BFE89D-2EA4-43BC-B346-BACF5D4DC9D6}" destId="{E65ADB54-A54F-4D31-AC2B-B41F3D52E5C2}" srcOrd="0" destOrd="0" presId="urn:microsoft.com/office/officeart/2009/layout/CirclePictureHierarchy"/>
    <dgm:cxn modelId="{CA95D0C3-504B-4641-8340-CD34BA8A1BB9}" type="presParOf" srcId="{C1BFE89D-2EA4-43BC-B346-BACF5D4DC9D6}" destId="{D93FC73E-4988-42B1-80A1-20FACC96DE61}" srcOrd="1" destOrd="0" presId="urn:microsoft.com/office/officeart/2009/layout/CirclePictureHierarchy"/>
    <dgm:cxn modelId="{7A0627DD-F25B-461F-9889-6D83AA009C8D}" type="presParOf" srcId="{D93FC73E-4988-42B1-80A1-20FACC96DE61}" destId="{993EB5BD-997A-41A8-A8DD-F9ECB51C91E7}" srcOrd="0" destOrd="0" presId="urn:microsoft.com/office/officeart/2009/layout/CirclePictureHierarchy"/>
    <dgm:cxn modelId="{0435D673-51D1-496E-B986-213FB80435AA}" type="presParOf" srcId="{993EB5BD-997A-41A8-A8DD-F9ECB51C91E7}" destId="{76DD3ABD-C59E-4E81-99D6-863A97F85E8B}" srcOrd="0" destOrd="0" presId="urn:microsoft.com/office/officeart/2009/layout/CirclePictureHierarchy"/>
    <dgm:cxn modelId="{6B7A2336-694C-4361-B079-F5DAFF66A18F}" type="presParOf" srcId="{993EB5BD-997A-41A8-A8DD-F9ECB51C91E7}" destId="{9F3ED42D-F761-4144-B097-2522305FB2A5}" srcOrd="1" destOrd="0" presId="urn:microsoft.com/office/officeart/2009/layout/CirclePictureHierarchy"/>
    <dgm:cxn modelId="{3DD4DD32-C025-4D52-8961-B766A302FBFF}" type="presParOf" srcId="{D93FC73E-4988-42B1-80A1-20FACC96DE61}" destId="{BC7F1EE8-B7FC-4577-91B0-3FFF7FABCFF9}" srcOrd="1" destOrd="0" presId="urn:microsoft.com/office/officeart/2009/layout/CirclePictureHierarchy"/>
    <dgm:cxn modelId="{501C2C00-EA8A-4E79-A7C4-E4DB14C60A0D}" type="presParOf" srcId="{C1BFE89D-2EA4-43BC-B346-BACF5D4DC9D6}" destId="{1B9764D6-AC4B-48A7-9D4F-A03CB789C89C}" srcOrd="2" destOrd="0" presId="urn:microsoft.com/office/officeart/2009/layout/CirclePictureHierarchy"/>
    <dgm:cxn modelId="{44E95D6E-3C8B-41CF-8B85-F051EA2C85CC}" type="presParOf" srcId="{C1BFE89D-2EA4-43BC-B346-BACF5D4DC9D6}" destId="{624BB4DF-5151-4D7B-A3EC-313110745D73}" srcOrd="3" destOrd="0" presId="urn:microsoft.com/office/officeart/2009/layout/CirclePictureHierarchy"/>
    <dgm:cxn modelId="{4B7BACB9-F34C-46AA-ADE1-05AAD7FA3165}" type="presParOf" srcId="{624BB4DF-5151-4D7B-A3EC-313110745D73}" destId="{E1D5549F-0BE3-4CDB-AB06-4AA490A0167E}" srcOrd="0" destOrd="0" presId="urn:microsoft.com/office/officeart/2009/layout/CirclePictureHierarchy"/>
    <dgm:cxn modelId="{F5911BDD-4B4D-4B8D-AF5C-C1AEA665AFC0}" type="presParOf" srcId="{E1D5549F-0BE3-4CDB-AB06-4AA490A0167E}" destId="{23C1816D-D17E-4FF6-A4EF-5767D53F59EB}" srcOrd="0" destOrd="0" presId="urn:microsoft.com/office/officeart/2009/layout/CirclePictureHierarchy"/>
    <dgm:cxn modelId="{2983FFED-4997-439F-8C36-F8DB0F458645}" type="presParOf" srcId="{E1D5549F-0BE3-4CDB-AB06-4AA490A0167E}" destId="{EA44A916-3DA1-45C5-AF22-E9D066C793B0}" srcOrd="1" destOrd="0" presId="urn:microsoft.com/office/officeart/2009/layout/CirclePictureHierarchy"/>
    <dgm:cxn modelId="{D46786F9-8A0E-4087-BF08-C213DDF8F6FA}" type="presParOf" srcId="{624BB4DF-5151-4D7B-A3EC-313110745D73}" destId="{0DAE1094-38DB-4D6D-9FC2-EAC1870C8BB1}" srcOrd="1" destOrd="0" presId="urn:microsoft.com/office/officeart/2009/layout/CirclePictureHierarchy"/>
    <dgm:cxn modelId="{7313EA27-3E0C-4295-9B8C-D9EE472D2991}" type="presParOf" srcId="{8AFEA3EB-865D-49E8-B488-4152D530249A}" destId="{7E181191-F0D5-467E-8C71-E36B3FC216FA}" srcOrd="2" destOrd="0" presId="urn:microsoft.com/office/officeart/2009/layout/CirclePictureHierarchy"/>
    <dgm:cxn modelId="{150EE98E-DE1D-4ABF-A31B-1A3692840BF1}" type="presParOf" srcId="{8AFEA3EB-865D-49E8-B488-4152D530249A}" destId="{C30E4642-5E52-4A05-B812-0AA3710DC4BC}" srcOrd="3" destOrd="0" presId="urn:microsoft.com/office/officeart/2009/layout/CirclePictureHierarchy"/>
    <dgm:cxn modelId="{1121DA84-FFD8-4532-B1FB-8FD73B09D1D3}" type="presParOf" srcId="{C30E4642-5E52-4A05-B812-0AA3710DC4BC}" destId="{B2B3AE25-E236-4DEA-BA04-15C7CE530AC3}" srcOrd="0" destOrd="0" presId="urn:microsoft.com/office/officeart/2009/layout/CirclePictureHierarchy"/>
    <dgm:cxn modelId="{4EB3C64A-7582-4DAA-A285-95EF7D62A03F}" type="presParOf" srcId="{B2B3AE25-E236-4DEA-BA04-15C7CE530AC3}" destId="{755DAC37-F4E1-46E9-AE8E-A8D54E7DDF9D}" srcOrd="0" destOrd="0" presId="urn:microsoft.com/office/officeart/2009/layout/CirclePictureHierarchy"/>
    <dgm:cxn modelId="{39544965-D1AE-4C91-9219-06E58E935423}" type="presParOf" srcId="{B2B3AE25-E236-4DEA-BA04-15C7CE530AC3}" destId="{34A73A78-B219-485D-8CC9-FC70C3FFDF24}" srcOrd="1" destOrd="0" presId="urn:microsoft.com/office/officeart/2009/layout/CirclePictureHierarchy"/>
    <dgm:cxn modelId="{D2405D6A-DEBD-4C53-88E8-E332474F4D01}" type="presParOf" srcId="{C30E4642-5E52-4A05-B812-0AA3710DC4BC}" destId="{B7792FF8-1BDC-42CA-A325-B01EE5BC395A}" srcOrd="1" destOrd="0" presId="urn:microsoft.com/office/officeart/2009/layout/CirclePictureHierarchy"/>
    <dgm:cxn modelId="{2A58D120-4F62-4BB9-A79D-32B084B907C1}" type="presParOf" srcId="{B7792FF8-1BDC-42CA-A325-B01EE5BC395A}" destId="{089335FE-0C39-43F7-B651-3E7843A3966F}" srcOrd="0" destOrd="0" presId="urn:microsoft.com/office/officeart/2009/layout/CirclePictureHierarchy"/>
    <dgm:cxn modelId="{9942530D-1C52-4BCD-8172-29AAB503D14E}" type="presParOf" srcId="{B7792FF8-1BDC-42CA-A325-B01EE5BC395A}" destId="{40807357-7F03-40F8-A5C3-D44BF798E1F4}" srcOrd="1" destOrd="0" presId="urn:microsoft.com/office/officeart/2009/layout/CirclePictureHierarchy"/>
    <dgm:cxn modelId="{95192F2C-8557-4B9E-A3E2-3411124AD015}" type="presParOf" srcId="{40807357-7F03-40F8-A5C3-D44BF798E1F4}" destId="{E88BB2C2-BD1C-4D5E-AD14-F6326462C6C8}" srcOrd="0" destOrd="0" presId="urn:microsoft.com/office/officeart/2009/layout/CirclePictureHierarchy"/>
    <dgm:cxn modelId="{9E1BA361-6370-4FCD-B8E6-A58DF680BBD5}" type="presParOf" srcId="{E88BB2C2-BD1C-4D5E-AD14-F6326462C6C8}" destId="{19CB913A-70FD-4675-94D2-02FDF62F467D}" srcOrd="0" destOrd="0" presId="urn:microsoft.com/office/officeart/2009/layout/CirclePictureHierarchy"/>
    <dgm:cxn modelId="{A60C178F-D844-4250-B9FC-C2ABED3A6C2F}" type="presParOf" srcId="{E88BB2C2-BD1C-4D5E-AD14-F6326462C6C8}" destId="{B1407B58-7458-482E-9523-81DB364EEB8B}" srcOrd="1" destOrd="0" presId="urn:microsoft.com/office/officeart/2009/layout/CirclePictureHierarchy"/>
    <dgm:cxn modelId="{C25CD8C6-E686-4926-A6DE-8EA79C6B1491}" type="presParOf" srcId="{40807357-7F03-40F8-A5C3-D44BF798E1F4}" destId="{B40789CE-B0E7-4406-92A8-2E47917F904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7963B-EE71-4822-82EF-E52FBE74A39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9482DA-F600-4FE1-B737-883DA2ABEA6D}">
      <dgm:prSet phldrT="[Text]"/>
      <dgm:spPr/>
      <dgm:t>
        <a:bodyPr/>
        <a:lstStyle/>
        <a:p>
          <a:r>
            <a:rPr lang="en-IN" dirty="0"/>
            <a:t>body</a:t>
          </a:r>
        </a:p>
      </dgm:t>
    </dgm:pt>
    <dgm:pt modelId="{CD5B01A9-2FC4-4ADD-8706-913BF4A7BED2}" type="parTrans" cxnId="{D2BA058C-40B1-4612-899E-A66660A58E99}">
      <dgm:prSet/>
      <dgm:spPr/>
      <dgm:t>
        <a:bodyPr/>
        <a:lstStyle/>
        <a:p>
          <a:endParaRPr lang="en-IN"/>
        </a:p>
      </dgm:t>
    </dgm:pt>
    <dgm:pt modelId="{B24ED017-1BA6-406D-860D-AB7D5A13281B}" type="sibTrans" cxnId="{D2BA058C-40B1-4612-899E-A66660A58E99}">
      <dgm:prSet/>
      <dgm:spPr/>
      <dgm:t>
        <a:bodyPr/>
        <a:lstStyle/>
        <a:p>
          <a:endParaRPr lang="en-IN"/>
        </a:p>
      </dgm:t>
    </dgm:pt>
    <dgm:pt modelId="{7C105D9F-34C6-4FAB-AB07-10B1DF61166C}">
      <dgm:prSet phldrT="[Text]"/>
      <dgm:spPr/>
      <dgm:t>
        <a:bodyPr/>
        <a:lstStyle/>
        <a:p>
          <a:r>
            <a:rPr lang="en-IN" dirty="0"/>
            <a:t>section</a:t>
          </a:r>
        </a:p>
      </dgm:t>
    </dgm:pt>
    <dgm:pt modelId="{B3E3D538-CFF4-4B5D-89B7-32B15485FCA2}" type="parTrans" cxnId="{9B1009D9-3CDF-4C6E-A336-F7937A23EBEF}">
      <dgm:prSet/>
      <dgm:spPr/>
      <dgm:t>
        <a:bodyPr/>
        <a:lstStyle/>
        <a:p>
          <a:endParaRPr lang="en-IN"/>
        </a:p>
      </dgm:t>
    </dgm:pt>
    <dgm:pt modelId="{1F99511D-1E97-4E7E-88D3-B8769AD84796}" type="sibTrans" cxnId="{9B1009D9-3CDF-4C6E-A336-F7937A23EBEF}">
      <dgm:prSet/>
      <dgm:spPr/>
      <dgm:t>
        <a:bodyPr/>
        <a:lstStyle/>
        <a:p>
          <a:endParaRPr lang="en-IN"/>
        </a:p>
      </dgm:t>
    </dgm:pt>
    <dgm:pt modelId="{DA04DFC4-6853-4973-B3B9-7A5AD753D1E2}">
      <dgm:prSet phldrT="[Text]"/>
      <dgm:spPr/>
      <dgm:t>
        <a:bodyPr/>
        <a:lstStyle/>
        <a:p>
          <a:r>
            <a:rPr lang="en-IN" dirty="0"/>
            <a:t>heading</a:t>
          </a:r>
        </a:p>
      </dgm:t>
    </dgm:pt>
    <dgm:pt modelId="{FECF67C3-2DF1-4223-A616-A5AAB83E102A}" type="parTrans" cxnId="{0ADEE31C-9262-4540-B888-55341CD1251A}">
      <dgm:prSet/>
      <dgm:spPr/>
      <dgm:t>
        <a:bodyPr/>
        <a:lstStyle/>
        <a:p>
          <a:endParaRPr lang="en-IN"/>
        </a:p>
      </dgm:t>
    </dgm:pt>
    <dgm:pt modelId="{295145E8-3192-438E-934D-F21A87E44388}" type="sibTrans" cxnId="{0ADEE31C-9262-4540-B888-55341CD1251A}">
      <dgm:prSet/>
      <dgm:spPr/>
      <dgm:t>
        <a:bodyPr/>
        <a:lstStyle/>
        <a:p>
          <a:endParaRPr lang="en-IN"/>
        </a:p>
      </dgm:t>
    </dgm:pt>
    <dgm:pt modelId="{9D8E7F3F-DF0F-46B5-A310-F13B051CBE69}">
      <dgm:prSet phldrT="[Text]"/>
      <dgm:spPr/>
      <dgm:t>
        <a:bodyPr/>
        <a:lstStyle/>
        <a:p>
          <a:r>
            <a:rPr lang="en-IN" dirty="0"/>
            <a:t>paragraph</a:t>
          </a:r>
        </a:p>
      </dgm:t>
    </dgm:pt>
    <dgm:pt modelId="{A6C72405-0CC5-46DB-B8E8-F55DEFA12E64}" type="parTrans" cxnId="{642CAC82-AFF2-4B27-B265-582D82FDD256}">
      <dgm:prSet/>
      <dgm:spPr/>
      <dgm:t>
        <a:bodyPr/>
        <a:lstStyle/>
        <a:p>
          <a:endParaRPr lang="en-IN"/>
        </a:p>
      </dgm:t>
    </dgm:pt>
    <dgm:pt modelId="{9CD9B6E3-C71B-4B37-A5B0-D5B489AA3737}" type="sibTrans" cxnId="{642CAC82-AFF2-4B27-B265-582D82FDD256}">
      <dgm:prSet/>
      <dgm:spPr/>
      <dgm:t>
        <a:bodyPr/>
        <a:lstStyle/>
        <a:p>
          <a:endParaRPr lang="en-IN"/>
        </a:p>
      </dgm:t>
    </dgm:pt>
    <dgm:pt modelId="{23BD4A50-C3C0-4D25-92EF-EDA4FD272C1D}">
      <dgm:prSet phldrT="[Text]"/>
      <dgm:spPr/>
      <dgm:t>
        <a:bodyPr/>
        <a:lstStyle/>
        <a:p>
          <a:r>
            <a:rPr lang="en-IN" dirty="0"/>
            <a:t>section</a:t>
          </a:r>
        </a:p>
      </dgm:t>
    </dgm:pt>
    <dgm:pt modelId="{75E0F460-5690-442D-A1D8-DAB6A144364E}" type="parTrans" cxnId="{BEABCCCF-DE4E-4586-AA5F-921EFE5E3D61}">
      <dgm:prSet/>
      <dgm:spPr/>
      <dgm:t>
        <a:bodyPr/>
        <a:lstStyle/>
        <a:p>
          <a:endParaRPr lang="en-IN"/>
        </a:p>
      </dgm:t>
    </dgm:pt>
    <dgm:pt modelId="{9F257EFA-8669-4B33-987F-39455C99098E}" type="sibTrans" cxnId="{BEABCCCF-DE4E-4586-AA5F-921EFE5E3D61}">
      <dgm:prSet/>
      <dgm:spPr/>
      <dgm:t>
        <a:bodyPr/>
        <a:lstStyle/>
        <a:p>
          <a:endParaRPr lang="en-IN"/>
        </a:p>
      </dgm:t>
    </dgm:pt>
    <dgm:pt modelId="{DA6171DC-68E5-4D78-84D0-A7CD2AF96C8A}">
      <dgm:prSet phldrT="[Text]"/>
      <dgm:spPr/>
      <dgm:t>
        <a:bodyPr/>
        <a:lstStyle/>
        <a:p>
          <a:r>
            <a:rPr lang="en-IN" dirty="0"/>
            <a:t>list</a:t>
          </a:r>
        </a:p>
      </dgm:t>
    </dgm:pt>
    <dgm:pt modelId="{F6EEB593-8B49-4E36-9F89-9D158FE021A6}" type="parTrans" cxnId="{021330E8-4BB9-498C-9402-1C2FAC473494}">
      <dgm:prSet/>
      <dgm:spPr/>
      <dgm:t>
        <a:bodyPr/>
        <a:lstStyle/>
        <a:p>
          <a:endParaRPr lang="en-IN"/>
        </a:p>
      </dgm:t>
    </dgm:pt>
    <dgm:pt modelId="{D7B2FA7C-0C75-4198-A182-C1ACDD25AA61}" type="sibTrans" cxnId="{021330E8-4BB9-498C-9402-1C2FAC473494}">
      <dgm:prSet/>
      <dgm:spPr/>
      <dgm:t>
        <a:bodyPr/>
        <a:lstStyle/>
        <a:p>
          <a:endParaRPr lang="en-IN"/>
        </a:p>
      </dgm:t>
    </dgm:pt>
    <dgm:pt modelId="{44CDB451-1775-4E9D-9B6F-2A733EB702E4}" type="pres">
      <dgm:prSet presAssocID="{9017963B-EE71-4822-82EF-E52FBE74A3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B7EE5B-4D2F-4FA6-AC77-5F12069DF87B}" type="pres">
      <dgm:prSet presAssocID="{919482DA-F600-4FE1-B737-883DA2ABEA6D}" presName="hierRoot1" presStyleCnt="0"/>
      <dgm:spPr/>
    </dgm:pt>
    <dgm:pt modelId="{A8012069-B32C-4CFA-9AC0-D571EE6662F0}" type="pres">
      <dgm:prSet presAssocID="{919482DA-F600-4FE1-B737-883DA2ABEA6D}" presName="composite" presStyleCnt="0"/>
      <dgm:spPr/>
    </dgm:pt>
    <dgm:pt modelId="{24885B58-AE28-4BE8-A7D9-353E5BD13F6C}" type="pres">
      <dgm:prSet presAssocID="{919482DA-F600-4FE1-B737-883DA2ABEA6D}" presName="image" presStyleLbl="node0" presStyleIdx="0" presStyleCnt="1"/>
      <dgm:spPr/>
    </dgm:pt>
    <dgm:pt modelId="{959F7998-3CFE-46DE-B555-3A9C6257393D}" type="pres">
      <dgm:prSet presAssocID="{919482DA-F600-4FE1-B737-883DA2ABEA6D}" presName="text" presStyleLbl="revTx" presStyleIdx="0" presStyleCnt="6">
        <dgm:presLayoutVars>
          <dgm:chPref val="3"/>
        </dgm:presLayoutVars>
      </dgm:prSet>
      <dgm:spPr/>
    </dgm:pt>
    <dgm:pt modelId="{8AFEA3EB-865D-49E8-B488-4152D530249A}" type="pres">
      <dgm:prSet presAssocID="{919482DA-F600-4FE1-B737-883DA2ABEA6D}" presName="hierChild2" presStyleCnt="0"/>
      <dgm:spPr/>
    </dgm:pt>
    <dgm:pt modelId="{F828D808-CD6E-47CF-82C2-8FBE73C36684}" type="pres">
      <dgm:prSet presAssocID="{B3E3D538-CFF4-4B5D-89B7-32B15485FCA2}" presName="Name10" presStyleLbl="parChTrans1D2" presStyleIdx="0" presStyleCnt="2"/>
      <dgm:spPr/>
    </dgm:pt>
    <dgm:pt modelId="{ED27E3E5-99A9-4768-B248-98DA1A1B46F7}" type="pres">
      <dgm:prSet presAssocID="{7C105D9F-34C6-4FAB-AB07-10B1DF61166C}" presName="hierRoot2" presStyleCnt="0"/>
      <dgm:spPr/>
    </dgm:pt>
    <dgm:pt modelId="{768A4895-D723-4D5E-82F8-D734E3C7F573}" type="pres">
      <dgm:prSet presAssocID="{7C105D9F-34C6-4FAB-AB07-10B1DF61166C}" presName="composite2" presStyleCnt="0"/>
      <dgm:spPr/>
    </dgm:pt>
    <dgm:pt modelId="{EF681D35-A702-41A1-BCED-8D77475D3F9E}" type="pres">
      <dgm:prSet presAssocID="{7C105D9F-34C6-4FAB-AB07-10B1DF61166C}" presName="image2" presStyleLbl="node2" presStyleIdx="0" presStyleCnt="2"/>
      <dgm:spPr/>
    </dgm:pt>
    <dgm:pt modelId="{04816206-806E-4F11-86D3-DC475F1A0250}" type="pres">
      <dgm:prSet presAssocID="{7C105D9F-34C6-4FAB-AB07-10B1DF61166C}" presName="text2" presStyleLbl="revTx" presStyleIdx="1" presStyleCnt="6">
        <dgm:presLayoutVars>
          <dgm:chPref val="3"/>
        </dgm:presLayoutVars>
      </dgm:prSet>
      <dgm:spPr/>
    </dgm:pt>
    <dgm:pt modelId="{C1BFE89D-2EA4-43BC-B346-BACF5D4DC9D6}" type="pres">
      <dgm:prSet presAssocID="{7C105D9F-34C6-4FAB-AB07-10B1DF61166C}" presName="hierChild3" presStyleCnt="0"/>
      <dgm:spPr/>
    </dgm:pt>
    <dgm:pt modelId="{E65ADB54-A54F-4D31-AC2B-B41F3D52E5C2}" type="pres">
      <dgm:prSet presAssocID="{FECF67C3-2DF1-4223-A616-A5AAB83E102A}" presName="Name17" presStyleLbl="parChTrans1D3" presStyleIdx="0" presStyleCnt="3"/>
      <dgm:spPr/>
    </dgm:pt>
    <dgm:pt modelId="{D93FC73E-4988-42B1-80A1-20FACC96DE61}" type="pres">
      <dgm:prSet presAssocID="{DA04DFC4-6853-4973-B3B9-7A5AD753D1E2}" presName="hierRoot3" presStyleCnt="0"/>
      <dgm:spPr/>
    </dgm:pt>
    <dgm:pt modelId="{993EB5BD-997A-41A8-A8DD-F9ECB51C91E7}" type="pres">
      <dgm:prSet presAssocID="{DA04DFC4-6853-4973-B3B9-7A5AD753D1E2}" presName="composite3" presStyleCnt="0"/>
      <dgm:spPr/>
    </dgm:pt>
    <dgm:pt modelId="{76DD3ABD-C59E-4E81-99D6-863A97F85E8B}" type="pres">
      <dgm:prSet presAssocID="{DA04DFC4-6853-4973-B3B9-7A5AD753D1E2}" presName="image3" presStyleLbl="node3" presStyleIdx="0" presStyleCnt="3"/>
      <dgm:spPr/>
    </dgm:pt>
    <dgm:pt modelId="{9F3ED42D-F761-4144-B097-2522305FB2A5}" type="pres">
      <dgm:prSet presAssocID="{DA04DFC4-6853-4973-B3B9-7A5AD753D1E2}" presName="text3" presStyleLbl="revTx" presStyleIdx="2" presStyleCnt="6">
        <dgm:presLayoutVars>
          <dgm:chPref val="3"/>
        </dgm:presLayoutVars>
      </dgm:prSet>
      <dgm:spPr/>
    </dgm:pt>
    <dgm:pt modelId="{BC7F1EE8-B7FC-4577-91B0-3FFF7FABCFF9}" type="pres">
      <dgm:prSet presAssocID="{DA04DFC4-6853-4973-B3B9-7A5AD753D1E2}" presName="hierChild4" presStyleCnt="0"/>
      <dgm:spPr/>
    </dgm:pt>
    <dgm:pt modelId="{1B9764D6-AC4B-48A7-9D4F-A03CB789C89C}" type="pres">
      <dgm:prSet presAssocID="{A6C72405-0CC5-46DB-B8E8-F55DEFA12E64}" presName="Name17" presStyleLbl="parChTrans1D3" presStyleIdx="1" presStyleCnt="3"/>
      <dgm:spPr/>
    </dgm:pt>
    <dgm:pt modelId="{624BB4DF-5151-4D7B-A3EC-313110745D73}" type="pres">
      <dgm:prSet presAssocID="{9D8E7F3F-DF0F-46B5-A310-F13B051CBE69}" presName="hierRoot3" presStyleCnt="0"/>
      <dgm:spPr/>
    </dgm:pt>
    <dgm:pt modelId="{E1D5549F-0BE3-4CDB-AB06-4AA490A0167E}" type="pres">
      <dgm:prSet presAssocID="{9D8E7F3F-DF0F-46B5-A310-F13B051CBE69}" presName="composite3" presStyleCnt="0"/>
      <dgm:spPr/>
    </dgm:pt>
    <dgm:pt modelId="{23C1816D-D17E-4FF6-A4EF-5767D53F59EB}" type="pres">
      <dgm:prSet presAssocID="{9D8E7F3F-DF0F-46B5-A310-F13B051CBE69}" presName="image3" presStyleLbl="node3" presStyleIdx="1" presStyleCnt="3"/>
      <dgm:spPr/>
    </dgm:pt>
    <dgm:pt modelId="{EA44A916-3DA1-45C5-AF22-E9D066C793B0}" type="pres">
      <dgm:prSet presAssocID="{9D8E7F3F-DF0F-46B5-A310-F13B051CBE69}" presName="text3" presStyleLbl="revTx" presStyleIdx="3" presStyleCnt="6">
        <dgm:presLayoutVars>
          <dgm:chPref val="3"/>
        </dgm:presLayoutVars>
      </dgm:prSet>
      <dgm:spPr/>
    </dgm:pt>
    <dgm:pt modelId="{0DAE1094-38DB-4D6D-9FC2-EAC1870C8BB1}" type="pres">
      <dgm:prSet presAssocID="{9D8E7F3F-DF0F-46B5-A310-F13B051CBE69}" presName="hierChild4" presStyleCnt="0"/>
      <dgm:spPr/>
    </dgm:pt>
    <dgm:pt modelId="{7E181191-F0D5-467E-8C71-E36B3FC216FA}" type="pres">
      <dgm:prSet presAssocID="{75E0F460-5690-442D-A1D8-DAB6A144364E}" presName="Name10" presStyleLbl="parChTrans1D2" presStyleIdx="1" presStyleCnt="2"/>
      <dgm:spPr/>
    </dgm:pt>
    <dgm:pt modelId="{C30E4642-5E52-4A05-B812-0AA3710DC4BC}" type="pres">
      <dgm:prSet presAssocID="{23BD4A50-C3C0-4D25-92EF-EDA4FD272C1D}" presName="hierRoot2" presStyleCnt="0"/>
      <dgm:spPr/>
    </dgm:pt>
    <dgm:pt modelId="{B2B3AE25-E236-4DEA-BA04-15C7CE530AC3}" type="pres">
      <dgm:prSet presAssocID="{23BD4A50-C3C0-4D25-92EF-EDA4FD272C1D}" presName="composite2" presStyleCnt="0"/>
      <dgm:spPr/>
    </dgm:pt>
    <dgm:pt modelId="{755DAC37-F4E1-46E9-AE8E-A8D54E7DDF9D}" type="pres">
      <dgm:prSet presAssocID="{23BD4A50-C3C0-4D25-92EF-EDA4FD272C1D}" presName="image2" presStyleLbl="node2" presStyleIdx="1" presStyleCnt="2"/>
      <dgm:spPr/>
    </dgm:pt>
    <dgm:pt modelId="{34A73A78-B219-485D-8CC9-FC70C3FFDF24}" type="pres">
      <dgm:prSet presAssocID="{23BD4A50-C3C0-4D25-92EF-EDA4FD272C1D}" presName="text2" presStyleLbl="revTx" presStyleIdx="4" presStyleCnt="6">
        <dgm:presLayoutVars>
          <dgm:chPref val="3"/>
        </dgm:presLayoutVars>
      </dgm:prSet>
      <dgm:spPr/>
    </dgm:pt>
    <dgm:pt modelId="{B7792FF8-1BDC-42CA-A325-B01EE5BC395A}" type="pres">
      <dgm:prSet presAssocID="{23BD4A50-C3C0-4D25-92EF-EDA4FD272C1D}" presName="hierChild3" presStyleCnt="0"/>
      <dgm:spPr/>
    </dgm:pt>
    <dgm:pt modelId="{089335FE-0C39-43F7-B651-3E7843A3966F}" type="pres">
      <dgm:prSet presAssocID="{F6EEB593-8B49-4E36-9F89-9D158FE021A6}" presName="Name17" presStyleLbl="parChTrans1D3" presStyleIdx="2" presStyleCnt="3"/>
      <dgm:spPr/>
    </dgm:pt>
    <dgm:pt modelId="{40807357-7F03-40F8-A5C3-D44BF798E1F4}" type="pres">
      <dgm:prSet presAssocID="{DA6171DC-68E5-4D78-84D0-A7CD2AF96C8A}" presName="hierRoot3" presStyleCnt="0"/>
      <dgm:spPr/>
    </dgm:pt>
    <dgm:pt modelId="{E88BB2C2-BD1C-4D5E-AD14-F6326462C6C8}" type="pres">
      <dgm:prSet presAssocID="{DA6171DC-68E5-4D78-84D0-A7CD2AF96C8A}" presName="composite3" presStyleCnt="0"/>
      <dgm:spPr/>
    </dgm:pt>
    <dgm:pt modelId="{19CB913A-70FD-4675-94D2-02FDF62F467D}" type="pres">
      <dgm:prSet presAssocID="{DA6171DC-68E5-4D78-84D0-A7CD2AF96C8A}" presName="image3" presStyleLbl="node3" presStyleIdx="2" presStyleCnt="3"/>
      <dgm:spPr/>
    </dgm:pt>
    <dgm:pt modelId="{B1407B58-7458-482E-9523-81DB364EEB8B}" type="pres">
      <dgm:prSet presAssocID="{DA6171DC-68E5-4D78-84D0-A7CD2AF96C8A}" presName="text3" presStyleLbl="revTx" presStyleIdx="5" presStyleCnt="6">
        <dgm:presLayoutVars>
          <dgm:chPref val="3"/>
        </dgm:presLayoutVars>
      </dgm:prSet>
      <dgm:spPr/>
    </dgm:pt>
    <dgm:pt modelId="{B40789CE-B0E7-4406-92A8-2E47917F9045}" type="pres">
      <dgm:prSet presAssocID="{DA6171DC-68E5-4D78-84D0-A7CD2AF96C8A}" presName="hierChild4" presStyleCnt="0"/>
      <dgm:spPr/>
    </dgm:pt>
  </dgm:ptLst>
  <dgm:cxnLst>
    <dgm:cxn modelId="{0ADEE31C-9262-4540-B888-55341CD1251A}" srcId="{7C105D9F-34C6-4FAB-AB07-10B1DF61166C}" destId="{DA04DFC4-6853-4973-B3B9-7A5AD753D1E2}" srcOrd="0" destOrd="0" parTransId="{FECF67C3-2DF1-4223-A616-A5AAB83E102A}" sibTransId="{295145E8-3192-438E-934D-F21A87E44388}"/>
    <dgm:cxn modelId="{9E030066-AFBF-448A-A143-CAF99A74E218}" type="presOf" srcId="{75E0F460-5690-442D-A1D8-DAB6A144364E}" destId="{7E181191-F0D5-467E-8C71-E36B3FC216FA}" srcOrd="0" destOrd="0" presId="urn:microsoft.com/office/officeart/2009/layout/CirclePictureHierarchy"/>
    <dgm:cxn modelId="{2EE36C71-C693-40B0-AB59-623A2245BC31}" type="presOf" srcId="{B3E3D538-CFF4-4B5D-89B7-32B15485FCA2}" destId="{F828D808-CD6E-47CF-82C2-8FBE73C36684}" srcOrd="0" destOrd="0" presId="urn:microsoft.com/office/officeart/2009/layout/CirclePictureHierarchy"/>
    <dgm:cxn modelId="{D62DA458-CC91-481A-9E07-B43602E58C61}" type="presOf" srcId="{DA04DFC4-6853-4973-B3B9-7A5AD753D1E2}" destId="{9F3ED42D-F761-4144-B097-2522305FB2A5}" srcOrd="0" destOrd="0" presId="urn:microsoft.com/office/officeart/2009/layout/CirclePictureHierarchy"/>
    <dgm:cxn modelId="{0218135A-3A0D-4731-A205-88836A52FD09}" type="presOf" srcId="{A6C72405-0CC5-46DB-B8E8-F55DEFA12E64}" destId="{1B9764D6-AC4B-48A7-9D4F-A03CB789C89C}" srcOrd="0" destOrd="0" presId="urn:microsoft.com/office/officeart/2009/layout/CirclePictureHierarchy"/>
    <dgm:cxn modelId="{642CAC82-AFF2-4B27-B265-582D82FDD256}" srcId="{7C105D9F-34C6-4FAB-AB07-10B1DF61166C}" destId="{9D8E7F3F-DF0F-46B5-A310-F13B051CBE69}" srcOrd="1" destOrd="0" parTransId="{A6C72405-0CC5-46DB-B8E8-F55DEFA12E64}" sibTransId="{9CD9B6E3-C71B-4B37-A5B0-D5B489AA3737}"/>
    <dgm:cxn modelId="{90499D88-9D8A-4E58-A28A-31DB977D15EA}" type="presOf" srcId="{F6EEB593-8B49-4E36-9F89-9D158FE021A6}" destId="{089335FE-0C39-43F7-B651-3E7843A3966F}" srcOrd="0" destOrd="0" presId="urn:microsoft.com/office/officeart/2009/layout/CirclePictureHierarchy"/>
    <dgm:cxn modelId="{D2BA058C-40B1-4612-899E-A66660A58E99}" srcId="{9017963B-EE71-4822-82EF-E52FBE74A398}" destId="{919482DA-F600-4FE1-B737-883DA2ABEA6D}" srcOrd="0" destOrd="0" parTransId="{CD5B01A9-2FC4-4ADD-8706-913BF4A7BED2}" sibTransId="{B24ED017-1BA6-406D-860D-AB7D5A13281B}"/>
    <dgm:cxn modelId="{9D789790-89B8-4872-B357-BFD324367288}" type="presOf" srcId="{7C105D9F-34C6-4FAB-AB07-10B1DF61166C}" destId="{04816206-806E-4F11-86D3-DC475F1A0250}" srcOrd="0" destOrd="0" presId="urn:microsoft.com/office/officeart/2009/layout/CirclePictureHierarchy"/>
    <dgm:cxn modelId="{43D28798-A34F-4210-9CA3-3471394F52A8}" type="presOf" srcId="{FECF67C3-2DF1-4223-A616-A5AAB83E102A}" destId="{E65ADB54-A54F-4D31-AC2B-B41F3D52E5C2}" srcOrd="0" destOrd="0" presId="urn:microsoft.com/office/officeart/2009/layout/CirclePictureHierarchy"/>
    <dgm:cxn modelId="{71560DA9-27B8-4753-963F-91C12B78921E}" type="presOf" srcId="{919482DA-F600-4FE1-B737-883DA2ABEA6D}" destId="{959F7998-3CFE-46DE-B555-3A9C6257393D}" srcOrd="0" destOrd="0" presId="urn:microsoft.com/office/officeart/2009/layout/CirclePictureHierarchy"/>
    <dgm:cxn modelId="{D52F6ACA-9256-4D44-9EB6-6EDE71873042}" type="presOf" srcId="{9D8E7F3F-DF0F-46B5-A310-F13B051CBE69}" destId="{EA44A916-3DA1-45C5-AF22-E9D066C793B0}" srcOrd="0" destOrd="0" presId="urn:microsoft.com/office/officeart/2009/layout/CirclePictureHierarchy"/>
    <dgm:cxn modelId="{BEABCCCF-DE4E-4586-AA5F-921EFE5E3D61}" srcId="{919482DA-F600-4FE1-B737-883DA2ABEA6D}" destId="{23BD4A50-C3C0-4D25-92EF-EDA4FD272C1D}" srcOrd="1" destOrd="0" parTransId="{75E0F460-5690-442D-A1D8-DAB6A144364E}" sibTransId="{9F257EFA-8669-4B33-987F-39455C99098E}"/>
    <dgm:cxn modelId="{EC2C8AD3-53C7-4BDB-A3FA-CCF4C7CC93DF}" type="presOf" srcId="{9017963B-EE71-4822-82EF-E52FBE74A398}" destId="{44CDB451-1775-4E9D-9B6F-2A733EB702E4}" srcOrd="0" destOrd="0" presId="urn:microsoft.com/office/officeart/2009/layout/CirclePictureHierarchy"/>
    <dgm:cxn modelId="{5FC8CFD4-B852-4CB8-A2FE-885AB7DE793E}" type="presOf" srcId="{DA6171DC-68E5-4D78-84D0-A7CD2AF96C8A}" destId="{B1407B58-7458-482E-9523-81DB364EEB8B}" srcOrd="0" destOrd="0" presId="urn:microsoft.com/office/officeart/2009/layout/CirclePictureHierarchy"/>
    <dgm:cxn modelId="{9B1009D9-3CDF-4C6E-A336-F7937A23EBEF}" srcId="{919482DA-F600-4FE1-B737-883DA2ABEA6D}" destId="{7C105D9F-34C6-4FAB-AB07-10B1DF61166C}" srcOrd="0" destOrd="0" parTransId="{B3E3D538-CFF4-4B5D-89B7-32B15485FCA2}" sibTransId="{1F99511D-1E97-4E7E-88D3-B8769AD84796}"/>
    <dgm:cxn modelId="{021330E8-4BB9-498C-9402-1C2FAC473494}" srcId="{23BD4A50-C3C0-4D25-92EF-EDA4FD272C1D}" destId="{DA6171DC-68E5-4D78-84D0-A7CD2AF96C8A}" srcOrd="0" destOrd="0" parTransId="{F6EEB593-8B49-4E36-9F89-9D158FE021A6}" sibTransId="{D7B2FA7C-0C75-4198-A182-C1ACDD25AA61}"/>
    <dgm:cxn modelId="{0AEC64F6-B446-4921-8944-F9CA80027EA8}" type="presOf" srcId="{23BD4A50-C3C0-4D25-92EF-EDA4FD272C1D}" destId="{34A73A78-B219-485D-8CC9-FC70C3FFDF24}" srcOrd="0" destOrd="0" presId="urn:microsoft.com/office/officeart/2009/layout/CirclePictureHierarchy"/>
    <dgm:cxn modelId="{446B204F-40D3-40B2-994D-45E2FF077810}" type="presParOf" srcId="{44CDB451-1775-4E9D-9B6F-2A733EB702E4}" destId="{3DB7EE5B-4D2F-4FA6-AC77-5F12069DF87B}" srcOrd="0" destOrd="0" presId="urn:microsoft.com/office/officeart/2009/layout/CirclePictureHierarchy"/>
    <dgm:cxn modelId="{FB6615DE-A122-4664-ACFE-B0D923AB7289}" type="presParOf" srcId="{3DB7EE5B-4D2F-4FA6-AC77-5F12069DF87B}" destId="{A8012069-B32C-4CFA-9AC0-D571EE6662F0}" srcOrd="0" destOrd="0" presId="urn:microsoft.com/office/officeart/2009/layout/CirclePictureHierarchy"/>
    <dgm:cxn modelId="{F4E99A73-59CB-4966-B5D5-2A63A9BB7B08}" type="presParOf" srcId="{A8012069-B32C-4CFA-9AC0-D571EE6662F0}" destId="{24885B58-AE28-4BE8-A7D9-353E5BD13F6C}" srcOrd="0" destOrd="0" presId="urn:microsoft.com/office/officeart/2009/layout/CirclePictureHierarchy"/>
    <dgm:cxn modelId="{1D7E1DDF-EADC-427B-9580-E62016D1F106}" type="presParOf" srcId="{A8012069-B32C-4CFA-9AC0-D571EE6662F0}" destId="{959F7998-3CFE-46DE-B555-3A9C6257393D}" srcOrd="1" destOrd="0" presId="urn:microsoft.com/office/officeart/2009/layout/CirclePictureHierarchy"/>
    <dgm:cxn modelId="{5B739B4B-19F1-4DAE-B157-7EFB18BC950B}" type="presParOf" srcId="{3DB7EE5B-4D2F-4FA6-AC77-5F12069DF87B}" destId="{8AFEA3EB-865D-49E8-B488-4152D530249A}" srcOrd="1" destOrd="0" presId="urn:microsoft.com/office/officeart/2009/layout/CirclePictureHierarchy"/>
    <dgm:cxn modelId="{916FAA55-BA45-4853-B989-57B2279DD658}" type="presParOf" srcId="{8AFEA3EB-865D-49E8-B488-4152D530249A}" destId="{F828D808-CD6E-47CF-82C2-8FBE73C36684}" srcOrd="0" destOrd="0" presId="urn:microsoft.com/office/officeart/2009/layout/CirclePictureHierarchy"/>
    <dgm:cxn modelId="{10371412-9D7A-4E37-ADD7-E4BBF6F656A6}" type="presParOf" srcId="{8AFEA3EB-865D-49E8-B488-4152D530249A}" destId="{ED27E3E5-99A9-4768-B248-98DA1A1B46F7}" srcOrd="1" destOrd="0" presId="urn:microsoft.com/office/officeart/2009/layout/CirclePictureHierarchy"/>
    <dgm:cxn modelId="{BFE7B4C1-A4EE-4EC1-821C-EF35F55CCC77}" type="presParOf" srcId="{ED27E3E5-99A9-4768-B248-98DA1A1B46F7}" destId="{768A4895-D723-4D5E-82F8-D734E3C7F573}" srcOrd="0" destOrd="0" presId="urn:microsoft.com/office/officeart/2009/layout/CirclePictureHierarchy"/>
    <dgm:cxn modelId="{2FB83194-0455-4E70-B5B1-000934D16771}" type="presParOf" srcId="{768A4895-D723-4D5E-82F8-D734E3C7F573}" destId="{EF681D35-A702-41A1-BCED-8D77475D3F9E}" srcOrd="0" destOrd="0" presId="urn:microsoft.com/office/officeart/2009/layout/CirclePictureHierarchy"/>
    <dgm:cxn modelId="{E490910D-E699-4383-B576-5EBAA792AB60}" type="presParOf" srcId="{768A4895-D723-4D5E-82F8-D734E3C7F573}" destId="{04816206-806E-4F11-86D3-DC475F1A0250}" srcOrd="1" destOrd="0" presId="urn:microsoft.com/office/officeart/2009/layout/CirclePictureHierarchy"/>
    <dgm:cxn modelId="{A0CA3CF4-AB36-4C01-82CF-34A1BD3E1D84}" type="presParOf" srcId="{ED27E3E5-99A9-4768-B248-98DA1A1B46F7}" destId="{C1BFE89D-2EA4-43BC-B346-BACF5D4DC9D6}" srcOrd="1" destOrd="0" presId="urn:microsoft.com/office/officeart/2009/layout/CirclePictureHierarchy"/>
    <dgm:cxn modelId="{525F781C-A765-420E-9E49-483260C347B9}" type="presParOf" srcId="{C1BFE89D-2EA4-43BC-B346-BACF5D4DC9D6}" destId="{E65ADB54-A54F-4D31-AC2B-B41F3D52E5C2}" srcOrd="0" destOrd="0" presId="urn:microsoft.com/office/officeart/2009/layout/CirclePictureHierarchy"/>
    <dgm:cxn modelId="{CA95D0C3-504B-4641-8340-CD34BA8A1BB9}" type="presParOf" srcId="{C1BFE89D-2EA4-43BC-B346-BACF5D4DC9D6}" destId="{D93FC73E-4988-42B1-80A1-20FACC96DE61}" srcOrd="1" destOrd="0" presId="urn:microsoft.com/office/officeart/2009/layout/CirclePictureHierarchy"/>
    <dgm:cxn modelId="{7A0627DD-F25B-461F-9889-6D83AA009C8D}" type="presParOf" srcId="{D93FC73E-4988-42B1-80A1-20FACC96DE61}" destId="{993EB5BD-997A-41A8-A8DD-F9ECB51C91E7}" srcOrd="0" destOrd="0" presId="urn:microsoft.com/office/officeart/2009/layout/CirclePictureHierarchy"/>
    <dgm:cxn modelId="{0435D673-51D1-496E-B986-213FB80435AA}" type="presParOf" srcId="{993EB5BD-997A-41A8-A8DD-F9ECB51C91E7}" destId="{76DD3ABD-C59E-4E81-99D6-863A97F85E8B}" srcOrd="0" destOrd="0" presId="urn:microsoft.com/office/officeart/2009/layout/CirclePictureHierarchy"/>
    <dgm:cxn modelId="{6B7A2336-694C-4361-B079-F5DAFF66A18F}" type="presParOf" srcId="{993EB5BD-997A-41A8-A8DD-F9ECB51C91E7}" destId="{9F3ED42D-F761-4144-B097-2522305FB2A5}" srcOrd="1" destOrd="0" presId="urn:microsoft.com/office/officeart/2009/layout/CirclePictureHierarchy"/>
    <dgm:cxn modelId="{3DD4DD32-C025-4D52-8961-B766A302FBFF}" type="presParOf" srcId="{D93FC73E-4988-42B1-80A1-20FACC96DE61}" destId="{BC7F1EE8-B7FC-4577-91B0-3FFF7FABCFF9}" srcOrd="1" destOrd="0" presId="urn:microsoft.com/office/officeart/2009/layout/CirclePictureHierarchy"/>
    <dgm:cxn modelId="{501C2C00-EA8A-4E79-A7C4-E4DB14C60A0D}" type="presParOf" srcId="{C1BFE89D-2EA4-43BC-B346-BACF5D4DC9D6}" destId="{1B9764D6-AC4B-48A7-9D4F-A03CB789C89C}" srcOrd="2" destOrd="0" presId="urn:microsoft.com/office/officeart/2009/layout/CirclePictureHierarchy"/>
    <dgm:cxn modelId="{44E95D6E-3C8B-41CF-8B85-F051EA2C85CC}" type="presParOf" srcId="{C1BFE89D-2EA4-43BC-B346-BACF5D4DC9D6}" destId="{624BB4DF-5151-4D7B-A3EC-313110745D73}" srcOrd="3" destOrd="0" presId="urn:microsoft.com/office/officeart/2009/layout/CirclePictureHierarchy"/>
    <dgm:cxn modelId="{4B7BACB9-F34C-46AA-ADE1-05AAD7FA3165}" type="presParOf" srcId="{624BB4DF-5151-4D7B-A3EC-313110745D73}" destId="{E1D5549F-0BE3-4CDB-AB06-4AA490A0167E}" srcOrd="0" destOrd="0" presId="urn:microsoft.com/office/officeart/2009/layout/CirclePictureHierarchy"/>
    <dgm:cxn modelId="{F5911BDD-4B4D-4B8D-AF5C-C1AEA665AFC0}" type="presParOf" srcId="{E1D5549F-0BE3-4CDB-AB06-4AA490A0167E}" destId="{23C1816D-D17E-4FF6-A4EF-5767D53F59EB}" srcOrd="0" destOrd="0" presId="urn:microsoft.com/office/officeart/2009/layout/CirclePictureHierarchy"/>
    <dgm:cxn modelId="{2983FFED-4997-439F-8C36-F8DB0F458645}" type="presParOf" srcId="{E1D5549F-0BE3-4CDB-AB06-4AA490A0167E}" destId="{EA44A916-3DA1-45C5-AF22-E9D066C793B0}" srcOrd="1" destOrd="0" presId="urn:microsoft.com/office/officeart/2009/layout/CirclePictureHierarchy"/>
    <dgm:cxn modelId="{D46786F9-8A0E-4087-BF08-C213DDF8F6FA}" type="presParOf" srcId="{624BB4DF-5151-4D7B-A3EC-313110745D73}" destId="{0DAE1094-38DB-4D6D-9FC2-EAC1870C8BB1}" srcOrd="1" destOrd="0" presId="urn:microsoft.com/office/officeart/2009/layout/CirclePictureHierarchy"/>
    <dgm:cxn modelId="{7313EA27-3E0C-4295-9B8C-D9EE472D2991}" type="presParOf" srcId="{8AFEA3EB-865D-49E8-B488-4152D530249A}" destId="{7E181191-F0D5-467E-8C71-E36B3FC216FA}" srcOrd="2" destOrd="0" presId="urn:microsoft.com/office/officeart/2009/layout/CirclePictureHierarchy"/>
    <dgm:cxn modelId="{150EE98E-DE1D-4ABF-A31B-1A3692840BF1}" type="presParOf" srcId="{8AFEA3EB-865D-49E8-B488-4152D530249A}" destId="{C30E4642-5E52-4A05-B812-0AA3710DC4BC}" srcOrd="3" destOrd="0" presId="urn:microsoft.com/office/officeart/2009/layout/CirclePictureHierarchy"/>
    <dgm:cxn modelId="{1121DA84-FFD8-4532-B1FB-8FD73B09D1D3}" type="presParOf" srcId="{C30E4642-5E52-4A05-B812-0AA3710DC4BC}" destId="{B2B3AE25-E236-4DEA-BA04-15C7CE530AC3}" srcOrd="0" destOrd="0" presId="urn:microsoft.com/office/officeart/2009/layout/CirclePictureHierarchy"/>
    <dgm:cxn modelId="{4EB3C64A-7582-4DAA-A285-95EF7D62A03F}" type="presParOf" srcId="{B2B3AE25-E236-4DEA-BA04-15C7CE530AC3}" destId="{755DAC37-F4E1-46E9-AE8E-A8D54E7DDF9D}" srcOrd="0" destOrd="0" presId="urn:microsoft.com/office/officeart/2009/layout/CirclePictureHierarchy"/>
    <dgm:cxn modelId="{39544965-D1AE-4C91-9219-06E58E935423}" type="presParOf" srcId="{B2B3AE25-E236-4DEA-BA04-15C7CE530AC3}" destId="{34A73A78-B219-485D-8CC9-FC70C3FFDF24}" srcOrd="1" destOrd="0" presId="urn:microsoft.com/office/officeart/2009/layout/CirclePictureHierarchy"/>
    <dgm:cxn modelId="{D2405D6A-DEBD-4C53-88E8-E332474F4D01}" type="presParOf" srcId="{C30E4642-5E52-4A05-B812-0AA3710DC4BC}" destId="{B7792FF8-1BDC-42CA-A325-B01EE5BC395A}" srcOrd="1" destOrd="0" presId="urn:microsoft.com/office/officeart/2009/layout/CirclePictureHierarchy"/>
    <dgm:cxn modelId="{2A58D120-4F62-4BB9-A79D-32B084B907C1}" type="presParOf" srcId="{B7792FF8-1BDC-42CA-A325-B01EE5BC395A}" destId="{089335FE-0C39-43F7-B651-3E7843A3966F}" srcOrd="0" destOrd="0" presId="urn:microsoft.com/office/officeart/2009/layout/CirclePictureHierarchy"/>
    <dgm:cxn modelId="{9942530D-1C52-4BCD-8172-29AAB503D14E}" type="presParOf" srcId="{B7792FF8-1BDC-42CA-A325-B01EE5BC395A}" destId="{40807357-7F03-40F8-A5C3-D44BF798E1F4}" srcOrd="1" destOrd="0" presId="urn:microsoft.com/office/officeart/2009/layout/CirclePictureHierarchy"/>
    <dgm:cxn modelId="{95192F2C-8557-4B9E-A3E2-3411124AD015}" type="presParOf" srcId="{40807357-7F03-40F8-A5C3-D44BF798E1F4}" destId="{E88BB2C2-BD1C-4D5E-AD14-F6326462C6C8}" srcOrd="0" destOrd="0" presId="urn:microsoft.com/office/officeart/2009/layout/CirclePictureHierarchy"/>
    <dgm:cxn modelId="{9E1BA361-6370-4FCD-B8E6-A58DF680BBD5}" type="presParOf" srcId="{E88BB2C2-BD1C-4D5E-AD14-F6326462C6C8}" destId="{19CB913A-70FD-4675-94D2-02FDF62F467D}" srcOrd="0" destOrd="0" presId="urn:microsoft.com/office/officeart/2009/layout/CirclePictureHierarchy"/>
    <dgm:cxn modelId="{A60C178F-D844-4250-B9FC-C2ABED3A6C2F}" type="presParOf" srcId="{E88BB2C2-BD1C-4D5E-AD14-F6326462C6C8}" destId="{B1407B58-7458-482E-9523-81DB364EEB8B}" srcOrd="1" destOrd="0" presId="urn:microsoft.com/office/officeart/2009/layout/CirclePictureHierarchy"/>
    <dgm:cxn modelId="{C25CD8C6-E686-4926-A6DE-8EA79C6B1491}" type="presParOf" srcId="{40807357-7F03-40F8-A5C3-D44BF798E1F4}" destId="{B40789CE-B0E7-4406-92A8-2E47917F904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335FE-0C39-43F7-B651-3E7843A3966F}">
      <dsp:nvSpPr>
        <dsp:cNvPr id="0" name=""/>
        <dsp:cNvSpPr/>
      </dsp:nvSpPr>
      <dsp:spPr>
        <a:xfrm>
          <a:off x="3897630" y="2077692"/>
          <a:ext cx="91440" cy="207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81191-F0D5-467E-8C71-E36B3FC216FA}">
      <dsp:nvSpPr>
        <dsp:cNvPr id="0" name=""/>
        <dsp:cNvSpPr/>
      </dsp:nvSpPr>
      <dsp:spPr>
        <a:xfrm>
          <a:off x="2587823" y="1213441"/>
          <a:ext cx="1355526" cy="20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34"/>
              </a:lnTo>
              <a:lnTo>
                <a:pt x="1355526" y="104334"/>
              </a:lnTo>
              <a:lnTo>
                <a:pt x="1355526" y="207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764D6-AC4B-48A7-9D4F-A03CB789C89C}">
      <dsp:nvSpPr>
        <dsp:cNvPr id="0" name=""/>
        <dsp:cNvSpPr/>
      </dsp:nvSpPr>
      <dsp:spPr>
        <a:xfrm>
          <a:off x="1232296" y="2077692"/>
          <a:ext cx="903684" cy="20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34"/>
              </a:lnTo>
              <a:lnTo>
                <a:pt x="903684" y="104334"/>
              </a:lnTo>
              <a:lnTo>
                <a:pt x="903684" y="207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ADB54-A54F-4D31-AC2B-B41F3D52E5C2}">
      <dsp:nvSpPr>
        <dsp:cNvPr id="0" name=""/>
        <dsp:cNvSpPr/>
      </dsp:nvSpPr>
      <dsp:spPr>
        <a:xfrm>
          <a:off x="328612" y="2077692"/>
          <a:ext cx="903684" cy="207025"/>
        </a:xfrm>
        <a:custGeom>
          <a:avLst/>
          <a:gdLst/>
          <a:ahLst/>
          <a:cxnLst/>
          <a:rect l="0" t="0" r="0" b="0"/>
          <a:pathLst>
            <a:path>
              <a:moveTo>
                <a:pt x="903684" y="0"/>
              </a:moveTo>
              <a:lnTo>
                <a:pt x="903684" y="104334"/>
              </a:lnTo>
              <a:lnTo>
                <a:pt x="0" y="104334"/>
              </a:lnTo>
              <a:lnTo>
                <a:pt x="0" y="207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D808-CD6E-47CF-82C2-8FBE73C36684}">
      <dsp:nvSpPr>
        <dsp:cNvPr id="0" name=""/>
        <dsp:cNvSpPr/>
      </dsp:nvSpPr>
      <dsp:spPr>
        <a:xfrm>
          <a:off x="1232296" y="1213441"/>
          <a:ext cx="1355526" cy="207025"/>
        </a:xfrm>
        <a:custGeom>
          <a:avLst/>
          <a:gdLst/>
          <a:ahLst/>
          <a:cxnLst/>
          <a:rect l="0" t="0" r="0" b="0"/>
          <a:pathLst>
            <a:path>
              <a:moveTo>
                <a:pt x="1355526" y="0"/>
              </a:moveTo>
              <a:lnTo>
                <a:pt x="1355526" y="104334"/>
              </a:lnTo>
              <a:lnTo>
                <a:pt x="0" y="104334"/>
              </a:lnTo>
              <a:lnTo>
                <a:pt x="0" y="207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85B58-AE28-4BE8-A7D9-353E5BD13F6C}">
      <dsp:nvSpPr>
        <dsp:cNvPr id="0" name=""/>
        <dsp:cNvSpPr/>
      </dsp:nvSpPr>
      <dsp:spPr>
        <a:xfrm>
          <a:off x="2259210" y="556216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998-3CFE-46DE-B555-3A9C6257393D}">
      <dsp:nvSpPr>
        <dsp:cNvPr id="0" name=""/>
        <dsp:cNvSpPr/>
      </dsp:nvSpPr>
      <dsp:spPr>
        <a:xfrm>
          <a:off x="2916435" y="554573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body</a:t>
          </a:r>
        </a:p>
      </dsp:txBody>
      <dsp:txXfrm>
        <a:off x="2916435" y="554573"/>
        <a:ext cx="985837" cy="657225"/>
      </dsp:txXfrm>
    </dsp:sp>
    <dsp:sp modelId="{EF681D35-A702-41A1-BCED-8D77475D3F9E}">
      <dsp:nvSpPr>
        <dsp:cNvPr id="0" name=""/>
        <dsp:cNvSpPr/>
      </dsp:nvSpPr>
      <dsp:spPr>
        <a:xfrm>
          <a:off x="903684" y="1420467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6206-806E-4F11-86D3-DC475F1A0250}">
      <dsp:nvSpPr>
        <dsp:cNvPr id="0" name=""/>
        <dsp:cNvSpPr/>
      </dsp:nvSpPr>
      <dsp:spPr>
        <a:xfrm>
          <a:off x="1560909" y="1418823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section</a:t>
          </a:r>
        </a:p>
      </dsp:txBody>
      <dsp:txXfrm>
        <a:off x="1560909" y="1418823"/>
        <a:ext cx="985837" cy="657225"/>
      </dsp:txXfrm>
    </dsp:sp>
    <dsp:sp modelId="{76DD3ABD-C59E-4E81-99D6-863A97F85E8B}">
      <dsp:nvSpPr>
        <dsp:cNvPr id="0" name=""/>
        <dsp:cNvSpPr/>
      </dsp:nvSpPr>
      <dsp:spPr>
        <a:xfrm>
          <a:off x="0" y="2284717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ED42D-F761-4144-B097-2522305FB2A5}">
      <dsp:nvSpPr>
        <dsp:cNvPr id="0" name=""/>
        <dsp:cNvSpPr/>
      </dsp:nvSpPr>
      <dsp:spPr>
        <a:xfrm>
          <a:off x="657224" y="2283074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heading</a:t>
          </a:r>
        </a:p>
      </dsp:txBody>
      <dsp:txXfrm>
        <a:off x="657224" y="2283074"/>
        <a:ext cx="985837" cy="657225"/>
      </dsp:txXfrm>
    </dsp:sp>
    <dsp:sp modelId="{23C1816D-D17E-4FF6-A4EF-5767D53F59EB}">
      <dsp:nvSpPr>
        <dsp:cNvPr id="0" name=""/>
        <dsp:cNvSpPr/>
      </dsp:nvSpPr>
      <dsp:spPr>
        <a:xfrm>
          <a:off x="1807368" y="2284717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4A916-3DA1-45C5-AF22-E9D066C793B0}">
      <dsp:nvSpPr>
        <dsp:cNvPr id="0" name=""/>
        <dsp:cNvSpPr/>
      </dsp:nvSpPr>
      <dsp:spPr>
        <a:xfrm>
          <a:off x="2464593" y="2283074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paragraph</a:t>
          </a:r>
        </a:p>
      </dsp:txBody>
      <dsp:txXfrm>
        <a:off x="2464593" y="2283074"/>
        <a:ext cx="985837" cy="657225"/>
      </dsp:txXfrm>
    </dsp:sp>
    <dsp:sp modelId="{755DAC37-F4E1-46E9-AE8E-A8D54E7DDF9D}">
      <dsp:nvSpPr>
        <dsp:cNvPr id="0" name=""/>
        <dsp:cNvSpPr/>
      </dsp:nvSpPr>
      <dsp:spPr>
        <a:xfrm>
          <a:off x="3614737" y="1420467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73A78-B219-485D-8CC9-FC70C3FFDF24}">
      <dsp:nvSpPr>
        <dsp:cNvPr id="0" name=""/>
        <dsp:cNvSpPr/>
      </dsp:nvSpPr>
      <dsp:spPr>
        <a:xfrm>
          <a:off x="4271962" y="1418823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section</a:t>
          </a:r>
        </a:p>
      </dsp:txBody>
      <dsp:txXfrm>
        <a:off x="4271962" y="1418823"/>
        <a:ext cx="985837" cy="657225"/>
      </dsp:txXfrm>
    </dsp:sp>
    <dsp:sp modelId="{19CB913A-70FD-4675-94D2-02FDF62F467D}">
      <dsp:nvSpPr>
        <dsp:cNvPr id="0" name=""/>
        <dsp:cNvSpPr/>
      </dsp:nvSpPr>
      <dsp:spPr>
        <a:xfrm>
          <a:off x="3614737" y="2284717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07B58-7458-482E-9523-81DB364EEB8B}">
      <dsp:nvSpPr>
        <dsp:cNvPr id="0" name=""/>
        <dsp:cNvSpPr/>
      </dsp:nvSpPr>
      <dsp:spPr>
        <a:xfrm>
          <a:off x="4271962" y="2283074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list</a:t>
          </a:r>
        </a:p>
      </dsp:txBody>
      <dsp:txXfrm>
        <a:off x="4271962" y="2283074"/>
        <a:ext cx="985837" cy="657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335FE-0C39-43F7-B651-3E7843A3966F}">
      <dsp:nvSpPr>
        <dsp:cNvPr id="0" name=""/>
        <dsp:cNvSpPr/>
      </dsp:nvSpPr>
      <dsp:spPr>
        <a:xfrm>
          <a:off x="3897630" y="2077692"/>
          <a:ext cx="91440" cy="207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81191-F0D5-467E-8C71-E36B3FC216FA}">
      <dsp:nvSpPr>
        <dsp:cNvPr id="0" name=""/>
        <dsp:cNvSpPr/>
      </dsp:nvSpPr>
      <dsp:spPr>
        <a:xfrm>
          <a:off x="2587823" y="1213441"/>
          <a:ext cx="1355526" cy="20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34"/>
              </a:lnTo>
              <a:lnTo>
                <a:pt x="1355526" y="104334"/>
              </a:lnTo>
              <a:lnTo>
                <a:pt x="1355526" y="2070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764D6-AC4B-48A7-9D4F-A03CB789C89C}">
      <dsp:nvSpPr>
        <dsp:cNvPr id="0" name=""/>
        <dsp:cNvSpPr/>
      </dsp:nvSpPr>
      <dsp:spPr>
        <a:xfrm>
          <a:off x="1232296" y="2077692"/>
          <a:ext cx="903684" cy="20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34"/>
              </a:lnTo>
              <a:lnTo>
                <a:pt x="903684" y="104334"/>
              </a:lnTo>
              <a:lnTo>
                <a:pt x="903684" y="207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ADB54-A54F-4D31-AC2B-B41F3D52E5C2}">
      <dsp:nvSpPr>
        <dsp:cNvPr id="0" name=""/>
        <dsp:cNvSpPr/>
      </dsp:nvSpPr>
      <dsp:spPr>
        <a:xfrm>
          <a:off x="328612" y="2077692"/>
          <a:ext cx="903684" cy="207025"/>
        </a:xfrm>
        <a:custGeom>
          <a:avLst/>
          <a:gdLst/>
          <a:ahLst/>
          <a:cxnLst/>
          <a:rect l="0" t="0" r="0" b="0"/>
          <a:pathLst>
            <a:path>
              <a:moveTo>
                <a:pt x="903684" y="0"/>
              </a:moveTo>
              <a:lnTo>
                <a:pt x="903684" y="104334"/>
              </a:lnTo>
              <a:lnTo>
                <a:pt x="0" y="104334"/>
              </a:lnTo>
              <a:lnTo>
                <a:pt x="0" y="207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D808-CD6E-47CF-82C2-8FBE73C36684}">
      <dsp:nvSpPr>
        <dsp:cNvPr id="0" name=""/>
        <dsp:cNvSpPr/>
      </dsp:nvSpPr>
      <dsp:spPr>
        <a:xfrm>
          <a:off x="1232296" y="1213441"/>
          <a:ext cx="1355526" cy="207025"/>
        </a:xfrm>
        <a:custGeom>
          <a:avLst/>
          <a:gdLst/>
          <a:ahLst/>
          <a:cxnLst/>
          <a:rect l="0" t="0" r="0" b="0"/>
          <a:pathLst>
            <a:path>
              <a:moveTo>
                <a:pt x="1355526" y="0"/>
              </a:moveTo>
              <a:lnTo>
                <a:pt x="1355526" y="104334"/>
              </a:lnTo>
              <a:lnTo>
                <a:pt x="0" y="104334"/>
              </a:lnTo>
              <a:lnTo>
                <a:pt x="0" y="2070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85B58-AE28-4BE8-A7D9-353E5BD13F6C}">
      <dsp:nvSpPr>
        <dsp:cNvPr id="0" name=""/>
        <dsp:cNvSpPr/>
      </dsp:nvSpPr>
      <dsp:spPr>
        <a:xfrm>
          <a:off x="2259210" y="556216"/>
          <a:ext cx="657225" cy="65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998-3CFE-46DE-B555-3A9C6257393D}">
      <dsp:nvSpPr>
        <dsp:cNvPr id="0" name=""/>
        <dsp:cNvSpPr/>
      </dsp:nvSpPr>
      <dsp:spPr>
        <a:xfrm>
          <a:off x="2916435" y="554573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body</a:t>
          </a:r>
        </a:p>
      </dsp:txBody>
      <dsp:txXfrm>
        <a:off x="2916435" y="554573"/>
        <a:ext cx="985837" cy="657225"/>
      </dsp:txXfrm>
    </dsp:sp>
    <dsp:sp modelId="{EF681D35-A702-41A1-BCED-8D77475D3F9E}">
      <dsp:nvSpPr>
        <dsp:cNvPr id="0" name=""/>
        <dsp:cNvSpPr/>
      </dsp:nvSpPr>
      <dsp:spPr>
        <a:xfrm>
          <a:off x="903684" y="1420467"/>
          <a:ext cx="657225" cy="657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6206-806E-4F11-86D3-DC475F1A0250}">
      <dsp:nvSpPr>
        <dsp:cNvPr id="0" name=""/>
        <dsp:cNvSpPr/>
      </dsp:nvSpPr>
      <dsp:spPr>
        <a:xfrm>
          <a:off x="1560909" y="1418824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section</a:t>
          </a:r>
        </a:p>
      </dsp:txBody>
      <dsp:txXfrm>
        <a:off x="1560909" y="1418824"/>
        <a:ext cx="985837" cy="657225"/>
      </dsp:txXfrm>
    </dsp:sp>
    <dsp:sp modelId="{76DD3ABD-C59E-4E81-99D6-863A97F85E8B}">
      <dsp:nvSpPr>
        <dsp:cNvPr id="0" name=""/>
        <dsp:cNvSpPr/>
      </dsp:nvSpPr>
      <dsp:spPr>
        <a:xfrm>
          <a:off x="0" y="2284718"/>
          <a:ext cx="657225" cy="6572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ED42D-F761-4144-B097-2522305FB2A5}">
      <dsp:nvSpPr>
        <dsp:cNvPr id="0" name=""/>
        <dsp:cNvSpPr/>
      </dsp:nvSpPr>
      <dsp:spPr>
        <a:xfrm>
          <a:off x="657224" y="2283075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heading</a:t>
          </a:r>
        </a:p>
      </dsp:txBody>
      <dsp:txXfrm>
        <a:off x="657224" y="2283075"/>
        <a:ext cx="985837" cy="657225"/>
      </dsp:txXfrm>
    </dsp:sp>
    <dsp:sp modelId="{23C1816D-D17E-4FF6-A4EF-5767D53F59EB}">
      <dsp:nvSpPr>
        <dsp:cNvPr id="0" name=""/>
        <dsp:cNvSpPr/>
      </dsp:nvSpPr>
      <dsp:spPr>
        <a:xfrm>
          <a:off x="1807368" y="2284718"/>
          <a:ext cx="657225" cy="6572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4A916-3DA1-45C5-AF22-E9D066C793B0}">
      <dsp:nvSpPr>
        <dsp:cNvPr id="0" name=""/>
        <dsp:cNvSpPr/>
      </dsp:nvSpPr>
      <dsp:spPr>
        <a:xfrm>
          <a:off x="2464593" y="2283075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paragraph</a:t>
          </a:r>
        </a:p>
      </dsp:txBody>
      <dsp:txXfrm>
        <a:off x="2464593" y="2283075"/>
        <a:ext cx="985837" cy="657225"/>
      </dsp:txXfrm>
    </dsp:sp>
    <dsp:sp modelId="{755DAC37-F4E1-46E9-AE8E-A8D54E7DDF9D}">
      <dsp:nvSpPr>
        <dsp:cNvPr id="0" name=""/>
        <dsp:cNvSpPr/>
      </dsp:nvSpPr>
      <dsp:spPr>
        <a:xfrm>
          <a:off x="3614737" y="1420467"/>
          <a:ext cx="657225" cy="657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73A78-B219-485D-8CC9-FC70C3FFDF24}">
      <dsp:nvSpPr>
        <dsp:cNvPr id="0" name=""/>
        <dsp:cNvSpPr/>
      </dsp:nvSpPr>
      <dsp:spPr>
        <a:xfrm>
          <a:off x="4271962" y="1418824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section</a:t>
          </a:r>
        </a:p>
      </dsp:txBody>
      <dsp:txXfrm>
        <a:off x="4271962" y="1418824"/>
        <a:ext cx="985837" cy="657225"/>
      </dsp:txXfrm>
    </dsp:sp>
    <dsp:sp modelId="{19CB913A-70FD-4675-94D2-02FDF62F467D}">
      <dsp:nvSpPr>
        <dsp:cNvPr id="0" name=""/>
        <dsp:cNvSpPr/>
      </dsp:nvSpPr>
      <dsp:spPr>
        <a:xfrm>
          <a:off x="3614737" y="2284718"/>
          <a:ext cx="657225" cy="6572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07B58-7458-482E-9523-81DB364EEB8B}">
      <dsp:nvSpPr>
        <dsp:cNvPr id="0" name=""/>
        <dsp:cNvSpPr/>
      </dsp:nvSpPr>
      <dsp:spPr>
        <a:xfrm>
          <a:off x="4271962" y="2283075"/>
          <a:ext cx="985837" cy="65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list</a:t>
          </a:r>
        </a:p>
      </dsp:txBody>
      <dsp:txXfrm>
        <a:off x="4271962" y="2283075"/>
        <a:ext cx="985837" cy="65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6272-3C09-3098-A141-1DBB231E8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7207-17DE-2FA8-FEE2-B74BDDA0A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B72F-0FE1-B1CC-7D05-C723EADF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26E6-740C-DCD1-C401-EF14076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E4E3-2212-2BAD-C785-B7F04124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8B9A-3F6D-899E-325D-E5B4778A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A17BB-B161-08A5-2F84-DF21AD98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148E-3299-DC2B-103B-C70B30F9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66FD-7D9B-7270-760B-4AEECF4C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DC52-AA30-0824-D328-6052BF80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E09B7-2A48-6DD0-9CA4-EF5BE2F2B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4D03-0A76-D2D3-0135-D3AABBEF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D7CF-6883-E3C4-C037-957F1141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1F-E041-FDF2-4CC3-83327DE8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7947-C92B-1006-0322-0D7DF46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BB12-A624-06EF-8F30-AF08B8A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EBFB-7536-F64B-7219-06DACB75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B73F-8AEE-6264-D205-9B5F270E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3626-FEE4-CEF4-AD2A-7F5430EA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3D70-D3B0-E4E1-E770-EE19ABDE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FEB-13A4-122A-43AA-EE2B335D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B00-277D-42A8-A2C7-DC14F019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F856-4E91-55CD-5370-C23D9CCA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9E2B-2040-F1C6-32BB-CF813F70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72A9-595B-3E90-5659-18458068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BFEF-9D4A-A2C8-D6BF-F0A6B1DA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C1B3-097C-5150-9724-5DD60E83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68D4F-9BFA-1E62-F418-07DD70BB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70DFC-CB44-E67F-9BBC-6712D860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B13B-AA6C-4A48-1F04-5B1B580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04C3-8D85-787A-DC1A-FEC5C42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42CC-1DF8-8010-B135-1C4DDC65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ADF9D-1029-55BA-7FB5-0486A191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71EA-CC9C-90BF-BC73-22078A58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FA40-0AA1-6B90-6E87-EA40390CE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C6D4E-1BBC-1459-DC54-5873722C2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9420-DE4E-7330-3A04-8E519706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808B0-463B-CEAA-E048-ED68082E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76F29-CB18-D0E4-9EF0-12A7C1E6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EFFC-1761-9E75-E810-66AA9E00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7CBDE-6804-CD95-04E7-9A291491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A2E92-6417-6DCF-E0BD-699DB502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4768-54FA-06A2-BB01-3FE5F1B9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E30D5-6E93-3314-8498-81C7127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560F-FE16-D187-7EB9-6EBB71F3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AAF2-4CCE-7B84-390C-EA5CCB4B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E510-C6FD-8377-C780-9518F77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4DEB-365E-1091-84AB-02A461A3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6D29-013A-340C-FF71-0F3D61DF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1904-FB33-F0FD-1918-4A768551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F8F9-55B6-337B-3406-D6E22E11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782E6-35F6-91B6-A15A-EF05D39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5B70-73C9-F74F-7E0B-A4CFBB43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64ABB-711C-71D4-5004-F46E7FA9F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0AFD-867E-7FB8-1081-EED4786D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F226-E83E-C351-33E6-BCB43795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EF41-4B4F-643A-7876-2AD12DFC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F1C1-DBD0-71CD-36D7-B76B4614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3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DCEE7-C482-0E84-EBFC-5128F68A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5B33-148B-037A-3CAE-DE76D86F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3142-031C-0135-9EB2-8733E9CF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0989-A2CD-45CD-BF49-5D6D21E3484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C97C-BA4E-0964-1E61-B05ECC94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63E3-CB58-9752-DB8E-7E425E09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9840-91C5-4DB2-BF5C-2F43E299D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rou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wojtekmaj.pl/react-lifecycle-methods-diagra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C1D-F53B-3B3F-67F3-CEEE77377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3C40-48EB-1877-453E-63E5337BB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Treemiti Informatics</a:t>
            </a:r>
          </a:p>
        </p:txBody>
      </p:sp>
    </p:spTree>
    <p:extLst>
      <p:ext uri="{BB962C8B-B14F-4D97-AF65-F5344CB8AC3E}">
        <p14:creationId xmlns:p14="http://schemas.microsoft.com/office/powerpoint/2010/main" val="30495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4DAD-CBA3-D2D7-8867-86C356B3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4A80-686A-34DF-DBB5-FDE9849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Installing Node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886C-54BC-B8BE-2934-02E30C3F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1">
            <a:normAutofit/>
          </a:bodyPr>
          <a:lstStyle/>
          <a:p>
            <a:r>
              <a:rPr lang="en-IN" sz="2400" dirty="0"/>
              <a:t>We have two ways to install package. </a:t>
            </a:r>
          </a:p>
          <a:p>
            <a:pPr lvl="1"/>
            <a:r>
              <a:rPr lang="en-IN" sz="2000" dirty="0"/>
              <a:t>Local installation</a:t>
            </a:r>
          </a:p>
          <a:p>
            <a:pPr lvl="1"/>
            <a:r>
              <a:rPr lang="en-IN" sz="2000" dirty="0"/>
              <a:t>Global installation</a:t>
            </a:r>
          </a:p>
          <a:p>
            <a:r>
              <a:rPr lang="en-US" sz="2400" dirty="0"/>
              <a:t>By default, NPM installs any dependency in the local mode. </a:t>
            </a:r>
          </a:p>
          <a:p>
            <a:pPr lvl="1"/>
            <a:r>
              <a:rPr lang="en-US" sz="2000" dirty="0"/>
              <a:t>Here local mode refers to the package installation in node modules directory lying in the folder where Node application is present.</a:t>
            </a:r>
          </a:p>
          <a:p>
            <a:pPr lvl="1"/>
            <a:r>
              <a:rPr lang="en-US" sz="2000" dirty="0"/>
              <a:t>Locally deployed packages are accessible via require()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install packages in global mode we use –g in command</a:t>
            </a:r>
          </a:p>
          <a:p>
            <a:pPr lvl="1"/>
            <a:r>
              <a:rPr lang="en-US" sz="2000" dirty="0"/>
              <a:t>Globally installed packages/dependencies are stored in system directory. </a:t>
            </a:r>
          </a:p>
          <a:p>
            <a:pPr lvl="1"/>
            <a:r>
              <a:rPr lang="en-US" sz="2000" dirty="0"/>
              <a:t>Such dependencies can be used in CLI (Command Line Interface)</a:t>
            </a:r>
          </a:p>
        </p:txBody>
      </p:sp>
    </p:spTree>
    <p:extLst>
      <p:ext uri="{BB962C8B-B14F-4D97-AF65-F5344CB8AC3E}">
        <p14:creationId xmlns:p14="http://schemas.microsoft.com/office/powerpoint/2010/main" val="29427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B984-A027-B98B-20C2-B618DD05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52F3-4150-1A44-A8A6-EDDC7FA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Node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A493-6995-AD9B-CA72-CA6EE10A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Install Package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 &lt;package-name&gt;		// local install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 -g &lt;package-name&gt;	// global install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Update Package 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update &lt;package-name&gt;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Search a package 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search &lt;package-name&gt; </a:t>
            </a:r>
          </a:p>
          <a:p>
            <a:r>
              <a:rPr lang="en-US" sz="2400" dirty="0"/>
              <a:t>Installing all project packages from </a:t>
            </a:r>
            <a:r>
              <a:rPr lang="en-US" sz="2400" dirty="0" err="1"/>
              <a:t>package.json</a:t>
            </a:r>
            <a:endParaRPr lang="en-US" sz="2400" dirty="0"/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41315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7A6A9-40C4-FE3F-44DB-D3B64CCC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4C67-78D2-A100-D492-623EF35B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Installation Node and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200D-7E4D-D82A-8306-E59F8CF5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 install NodeJS</a:t>
            </a:r>
          </a:p>
          <a:p>
            <a:pPr lvl="1">
              <a:lnSpc>
                <a:spcPct val="120000"/>
              </a:lnSpc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Download Recommended NodeJS LTS (Long Term Support ) from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2"/>
              </a:rPr>
              <a:t>https://nodejs.org/en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installing do not uncheck core package manager, node package manager, Add Path etc.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IN" sz="2600" dirty="0"/>
              <a:t>To check installation as follows</a:t>
            </a:r>
          </a:p>
          <a:p>
            <a:pPr lvl="1"/>
            <a:r>
              <a:rPr lang="en-IN" sz="2200" dirty="0"/>
              <a:t>In command prompt check version using</a:t>
            </a:r>
          </a:p>
          <a:p>
            <a:pPr lvl="2"/>
            <a:r>
              <a:rPr lang="en-IN" sz="1900" dirty="0"/>
              <a:t>node –v	// to check node version</a:t>
            </a:r>
          </a:p>
          <a:p>
            <a:pPr lvl="2"/>
            <a:r>
              <a:rPr lang="en-IN" sz="1900" dirty="0" err="1"/>
              <a:t>npm</a:t>
            </a:r>
            <a:r>
              <a:rPr lang="en-IN" sz="1900" dirty="0"/>
              <a:t> –v	// to check </a:t>
            </a:r>
            <a:r>
              <a:rPr lang="en-IN" sz="1900" dirty="0" err="1"/>
              <a:t>npm</a:t>
            </a:r>
            <a:r>
              <a:rPr lang="en-IN" sz="1900" dirty="0"/>
              <a:t> version</a:t>
            </a:r>
          </a:p>
          <a:p>
            <a:pPr lvl="2"/>
            <a:r>
              <a:rPr lang="en-IN" sz="1900" dirty="0" err="1"/>
              <a:t>npm</a:t>
            </a:r>
            <a:r>
              <a:rPr lang="en-IN" sz="1900" dirty="0"/>
              <a:t> –V	// to check all </a:t>
            </a:r>
            <a:r>
              <a:rPr lang="en-IN" sz="1900" dirty="0" err="1"/>
              <a:t>npm</a:t>
            </a:r>
            <a:r>
              <a:rPr lang="en-IN" sz="1900" dirty="0"/>
              <a:t> commands</a:t>
            </a:r>
          </a:p>
          <a:p>
            <a:r>
              <a:rPr lang="en-US" sz="2400" dirty="0"/>
              <a:t>Execute JS commands in node standalone environment called REPL(</a:t>
            </a:r>
            <a:r>
              <a:rPr lang="en-IN" sz="2400" dirty="0"/>
              <a:t>Read-Eval-Print-Loop</a:t>
            </a:r>
            <a:r>
              <a:rPr lang="en-US" sz="2400" dirty="0"/>
              <a:t>)</a:t>
            </a:r>
          </a:p>
          <a:p>
            <a:r>
              <a:rPr lang="en-US" sz="2400" dirty="0"/>
              <a:t>To start REPL use following command in command-prompt</a:t>
            </a:r>
          </a:p>
          <a:p>
            <a:pPr lvl="1"/>
            <a:r>
              <a:rPr lang="en-US" sz="2000" dirty="0"/>
              <a:t>node</a:t>
            </a:r>
            <a:endParaRPr lang="en-IN" sz="27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5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6D4-705A-EA0C-1187-1DB53904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40"/>
            <a:ext cx="10515600" cy="1184988"/>
          </a:xfrm>
        </p:spPr>
        <p:txBody>
          <a:bodyPr>
            <a:normAutofit/>
          </a:bodyPr>
          <a:lstStyle/>
          <a:p>
            <a:r>
              <a:rPr lang="en-IN" sz="4000" b="1" dirty="0"/>
              <a:t>What is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8863-91E3-D863-A66F-53FEAAF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8"/>
            <a:ext cx="10515600" cy="455343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 is a declarative, efficient, and flexible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JavaScript library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for building user interfaces.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React.js is an open-source, component-based front-end library responsible only for the view layer of the application.</a:t>
            </a:r>
          </a:p>
          <a:p>
            <a:r>
              <a:rPr lang="en-US" sz="2400" dirty="0"/>
              <a:t>Developed at </a:t>
            </a:r>
            <a:r>
              <a:rPr lang="en-US" sz="2400" dirty="0">
                <a:solidFill>
                  <a:srgbClr val="FF0000"/>
                </a:solidFill>
              </a:rPr>
              <a:t>Facebook</a:t>
            </a:r>
            <a:r>
              <a:rPr lang="en-US" sz="2400" dirty="0"/>
              <a:t> and released to the world in 2013, it drives some of the most widely used apps, powering Facebook and Instagram.</a:t>
            </a:r>
          </a:p>
          <a:p>
            <a:r>
              <a:rPr lang="en-US" sz="2400" dirty="0"/>
              <a:t>Its primary goal is to make it easy to reason about an interface and its state at any point in time, by </a:t>
            </a:r>
            <a:r>
              <a:rPr lang="en-US" sz="2400" dirty="0">
                <a:solidFill>
                  <a:srgbClr val="FF0000"/>
                </a:solidFill>
              </a:rPr>
              <a:t>dividing the UI into a collection of components</a:t>
            </a:r>
            <a:r>
              <a:rPr lang="en-US" sz="2400" dirty="0"/>
              <a:t>. </a:t>
            </a:r>
          </a:p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 is an MVC architecture-based library 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3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6D4-705A-EA0C-1187-1DB53904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69"/>
            <a:ext cx="10515600" cy="1166327"/>
          </a:xfrm>
        </p:spPr>
        <p:txBody>
          <a:bodyPr>
            <a:normAutofit/>
          </a:bodyPr>
          <a:lstStyle/>
          <a:p>
            <a:r>
              <a:rPr lang="en-IN" sz="4000" b="1" dirty="0"/>
              <a:t>Features of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8863-91E3-D863-A66F-53FEAAF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>
            <a:normAutofit/>
          </a:bodyPr>
          <a:lstStyle/>
          <a:p>
            <a:r>
              <a:rPr lang="en-IN" sz="2400" dirty="0"/>
              <a:t>Components</a:t>
            </a:r>
          </a:p>
          <a:p>
            <a:r>
              <a:rPr lang="en-IN" sz="2400" dirty="0"/>
              <a:t>JSX = JavaScript + XML</a:t>
            </a:r>
          </a:p>
          <a:p>
            <a:r>
              <a:rPr lang="en-IN" sz="2400" dirty="0"/>
              <a:t>State</a:t>
            </a:r>
          </a:p>
          <a:p>
            <a:r>
              <a:rPr lang="en-IN" sz="2400" dirty="0"/>
              <a:t>Props</a:t>
            </a:r>
          </a:p>
          <a:p>
            <a:r>
              <a:rPr lang="en-IN" sz="2400" dirty="0"/>
              <a:t>One way data binding = Parent to children</a:t>
            </a:r>
          </a:p>
          <a:p>
            <a:r>
              <a:rPr lang="en-IN" sz="2400" dirty="0"/>
              <a:t>Virtual DOM</a:t>
            </a:r>
          </a:p>
          <a:p>
            <a:r>
              <a:rPr lang="en-IN" sz="2400" dirty="0"/>
              <a:t>Simplicity</a:t>
            </a:r>
          </a:p>
          <a:p>
            <a:r>
              <a:rPr lang="en-IN" sz="2400" dirty="0"/>
              <a:t>Performance = being a lightweight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07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6D4-705A-EA0C-1187-1DB53904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Working of React JS?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161CA-75CC-9912-700F-BE6C54E8B9A1}"/>
              </a:ext>
            </a:extLst>
          </p:cNvPr>
          <p:cNvSpPr/>
          <p:nvPr/>
        </p:nvSpPr>
        <p:spPr>
          <a:xfrm>
            <a:off x="838200" y="1614562"/>
            <a:ext cx="10041294" cy="39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2AED0-D170-94BE-EEC8-CEDA3EC9904F}"/>
              </a:ext>
            </a:extLst>
          </p:cNvPr>
          <p:cNvSpPr/>
          <p:nvPr/>
        </p:nvSpPr>
        <p:spPr>
          <a:xfrm>
            <a:off x="838200" y="5792115"/>
            <a:ext cx="10041294" cy="21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E8AC8-B39D-F818-05A6-FE020D1A0717}"/>
              </a:ext>
            </a:extLst>
          </p:cNvPr>
          <p:cNvSpPr/>
          <p:nvPr/>
        </p:nvSpPr>
        <p:spPr>
          <a:xfrm>
            <a:off x="838201" y="2080727"/>
            <a:ext cx="2024524" cy="3629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2A974-5471-71BB-6499-341FB3D48341}"/>
              </a:ext>
            </a:extLst>
          </p:cNvPr>
          <p:cNvSpPr/>
          <p:nvPr/>
        </p:nvSpPr>
        <p:spPr>
          <a:xfrm>
            <a:off x="2965447" y="2088592"/>
            <a:ext cx="7914047" cy="3621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6774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A488-3E10-5139-0985-9820E3C7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70"/>
            <a:ext cx="10515600" cy="1202318"/>
          </a:xfrm>
        </p:spPr>
        <p:txBody>
          <a:bodyPr>
            <a:normAutofit/>
          </a:bodyPr>
          <a:lstStyle/>
          <a:p>
            <a:r>
              <a:rPr lang="en-IN" sz="4000" b="1" dirty="0"/>
              <a:t>DOM Rendering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F3BD8-E8E6-A106-36A3-154BF348D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818718"/>
              </p:ext>
            </p:extLst>
          </p:nvPr>
        </p:nvGraphicFramePr>
        <p:xfrm>
          <a:off x="838200" y="2251239"/>
          <a:ext cx="5257800" cy="3496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773B1CE-538D-F395-21AB-569FFB5AF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737370"/>
              </p:ext>
            </p:extLst>
          </p:nvPr>
        </p:nvGraphicFramePr>
        <p:xfrm>
          <a:off x="6324600" y="2251238"/>
          <a:ext cx="5257800" cy="349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505C87-375A-5099-75EC-65A690AECCB3}"/>
              </a:ext>
            </a:extLst>
          </p:cNvPr>
          <p:cNvSpPr txBox="1"/>
          <p:nvPr/>
        </p:nvSpPr>
        <p:spPr>
          <a:xfrm>
            <a:off x="838200" y="176604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Virtual 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D276-CF33-34B1-DF91-ABA4D4E2B64D}"/>
              </a:ext>
            </a:extLst>
          </p:cNvPr>
          <p:cNvSpPr txBox="1"/>
          <p:nvPr/>
        </p:nvSpPr>
        <p:spPr>
          <a:xfrm>
            <a:off x="6096000" y="169068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Actual DOM</a:t>
            </a:r>
          </a:p>
        </p:txBody>
      </p:sp>
    </p:spTree>
    <p:extLst>
      <p:ext uri="{BB962C8B-B14F-4D97-AF65-F5344CB8AC3E}">
        <p14:creationId xmlns:p14="http://schemas.microsoft.com/office/powerpoint/2010/main" val="25924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D15-2078-8729-8C64-6189A281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40"/>
            <a:ext cx="10515600" cy="1184988"/>
          </a:xfrm>
        </p:spPr>
        <p:txBody>
          <a:bodyPr>
            <a:normAutofit/>
          </a:bodyPr>
          <a:lstStyle/>
          <a:p>
            <a:r>
              <a:rPr lang="en-IN" sz="4000" b="1" dirty="0"/>
              <a:t>Installing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D52-2002-AB36-83DB-41F21C0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8"/>
            <a:ext cx="10022633" cy="4418498"/>
          </a:xfrm>
        </p:spPr>
        <p:txBody>
          <a:bodyPr>
            <a:normAutofit fontScale="85000" lnSpcReduction="10000"/>
          </a:bodyPr>
          <a:lstStyle/>
          <a:p>
            <a:r>
              <a:rPr lang="en-IN" sz="2600" dirty="0"/>
              <a:t>Download NodeJS and node package manager (</a:t>
            </a:r>
            <a:r>
              <a:rPr lang="en-IN" sz="2600" dirty="0" err="1"/>
              <a:t>npm</a:t>
            </a:r>
            <a:r>
              <a:rPr lang="en-IN" sz="2600" dirty="0"/>
              <a:t>)</a:t>
            </a:r>
          </a:p>
          <a:p>
            <a:r>
              <a:rPr lang="en-IN" sz="2600" dirty="0"/>
              <a:t>Test installation as follows</a:t>
            </a:r>
          </a:p>
          <a:p>
            <a:pPr lvl="1"/>
            <a:r>
              <a:rPr lang="en-IN" sz="2200" dirty="0"/>
              <a:t>In command prompt check version using</a:t>
            </a:r>
          </a:p>
          <a:p>
            <a:pPr lvl="2"/>
            <a:r>
              <a:rPr lang="en-IN" sz="1900" dirty="0"/>
              <a:t>node –v</a:t>
            </a:r>
          </a:p>
          <a:p>
            <a:pPr lvl="2"/>
            <a:r>
              <a:rPr lang="en-IN" sz="1900" dirty="0" err="1"/>
              <a:t>npm</a:t>
            </a:r>
            <a:r>
              <a:rPr lang="en-IN" sz="1900" dirty="0"/>
              <a:t> –v</a:t>
            </a:r>
          </a:p>
          <a:p>
            <a:r>
              <a:rPr lang="en-IN" sz="2600" dirty="0"/>
              <a:t>Install text editor ( VS Code )</a:t>
            </a:r>
          </a:p>
          <a:p>
            <a:r>
              <a:rPr lang="en-IN" sz="2600" dirty="0"/>
              <a:t>Using node install the create-react-app package</a:t>
            </a:r>
          </a:p>
          <a:p>
            <a:pPr lvl="1"/>
            <a:r>
              <a:rPr lang="en-IN" sz="2200" dirty="0"/>
              <a:t>In command prompt install command and check version using</a:t>
            </a:r>
          </a:p>
          <a:p>
            <a:pPr lvl="2"/>
            <a:r>
              <a:rPr lang="en-IN" sz="1900" dirty="0" err="1"/>
              <a:t>npm</a:t>
            </a:r>
            <a:r>
              <a:rPr lang="en-IN" sz="1900" dirty="0"/>
              <a:t> install –g create-react-app</a:t>
            </a:r>
          </a:p>
          <a:p>
            <a:pPr lvl="2"/>
            <a:r>
              <a:rPr lang="en-IN" sz="1900" dirty="0"/>
              <a:t>create-react-app –version</a:t>
            </a:r>
          </a:p>
          <a:p>
            <a:r>
              <a:rPr lang="en-IN" sz="2600" dirty="0"/>
              <a:t>Create the app using create-react-app command</a:t>
            </a:r>
          </a:p>
          <a:p>
            <a:pPr lvl="1"/>
            <a:r>
              <a:rPr lang="en-IN" sz="2200" dirty="0"/>
              <a:t>In command prompt use</a:t>
            </a:r>
          </a:p>
          <a:p>
            <a:pPr lvl="2"/>
            <a:r>
              <a:rPr lang="en-IN" sz="1900" dirty="0"/>
              <a:t>create-react-app app-name</a:t>
            </a:r>
          </a:p>
          <a:p>
            <a:pPr lvl="2"/>
            <a:r>
              <a:rPr lang="en-IN" sz="1900" dirty="0" err="1"/>
              <a:t>npx</a:t>
            </a:r>
            <a:r>
              <a:rPr lang="en-IN" sz="1900" dirty="0"/>
              <a:t> create-react-app app-name	//to create react app with latest version without installing</a:t>
            </a:r>
          </a:p>
          <a:p>
            <a:endParaRPr lang="en-IN" sz="2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2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D15-2078-8729-8C64-6189A281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119673"/>
          </a:xfrm>
        </p:spPr>
        <p:txBody>
          <a:bodyPr>
            <a:normAutofit/>
          </a:bodyPr>
          <a:lstStyle/>
          <a:p>
            <a:r>
              <a:rPr lang="en-IN" sz="4000" b="1" dirty="0"/>
              <a:t>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D52-2002-AB36-83DB-41F21C0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r>
              <a:rPr lang="en-IN" sz="2400" dirty="0"/>
              <a:t>Created application has following structure</a:t>
            </a:r>
          </a:p>
          <a:p>
            <a:pPr lvl="1"/>
            <a:r>
              <a:rPr lang="en-IN" sz="2000" dirty="0" err="1"/>
              <a:t>node_modules</a:t>
            </a:r>
            <a:r>
              <a:rPr lang="en-IN" sz="2000" dirty="0"/>
              <a:t> 	= react package folder</a:t>
            </a:r>
          </a:p>
          <a:p>
            <a:pPr lvl="1"/>
            <a:r>
              <a:rPr lang="en-IN" sz="2000" dirty="0"/>
              <a:t>public		= folder having all site inclusions </a:t>
            </a:r>
          </a:p>
          <a:p>
            <a:pPr lvl="1"/>
            <a:r>
              <a:rPr lang="en-IN" sz="2000" dirty="0" err="1"/>
              <a:t>src</a:t>
            </a:r>
            <a:r>
              <a:rPr lang="en-IN" sz="2000" dirty="0"/>
              <a:t>		= folder having all react components</a:t>
            </a:r>
          </a:p>
          <a:p>
            <a:pPr lvl="1"/>
            <a:r>
              <a:rPr lang="en-IN" sz="2000" dirty="0" err="1"/>
              <a:t>package.json</a:t>
            </a:r>
            <a:r>
              <a:rPr lang="en-IN" sz="2000" dirty="0"/>
              <a:t>	= file having information about packages used in app</a:t>
            </a:r>
          </a:p>
          <a:p>
            <a:r>
              <a:rPr lang="en-US" sz="2400" dirty="0"/>
              <a:t>Every react project has </a:t>
            </a:r>
            <a:r>
              <a:rPr lang="en-US" sz="2400" dirty="0">
                <a:solidFill>
                  <a:srgbClr val="FF0000"/>
                </a:solidFill>
              </a:rPr>
              <a:t>index.js </a:t>
            </a:r>
            <a:r>
              <a:rPr lang="en-US" sz="2400" dirty="0"/>
              <a:t>file under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 folder </a:t>
            </a:r>
            <a:r>
              <a:rPr lang="en-US" sz="2400" dirty="0"/>
              <a:t>which is getting rendered in </a:t>
            </a:r>
            <a:r>
              <a:rPr lang="en-US" sz="2400" dirty="0">
                <a:solidFill>
                  <a:srgbClr val="FF0000"/>
                </a:solidFill>
              </a:rPr>
              <a:t>index.html </a:t>
            </a:r>
            <a:r>
              <a:rPr lang="en-US" sz="2400" dirty="0"/>
              <a:t>under </a:t>
            </a:r>
            <a:r>
              <a:rPr lang="en-US" sz="2400" dirty="0">
                <a:solidFill>
                  <a:srgbClr val="FF0000"/>
                </a:solidFill>
              </a:rPr>
              <a:t>public folder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index.js </a:t>
            </a:r>
            <a:r>
              <a:rPr lang="en-US" sz="2400" dirty="0"/>
              <a:t>is a primary JS file which includes </a:t>
            </a:r>
            <a:r>
              <a:rPr lang="en-US" sz="2400" dirty="0">
                <a:solidFill>
                  <a:srgbClr val="FF0000"/>
                </a:solidFill>
              </a:rPr>
              <a:t>App.js </a:t>
            </a:r>
            <a:r>
              <a:rPr lang="en-US" sz="2400" dirty="0"/>
              <a:t>component file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App.js </a:t>
            </a:r>
            <a:r>
              <a:rPr lang="en-US" sz="2400" dirty="0"/>
              <a:t>in turn call all the </a:t>
            </a:r>
            <a:r>
              <a:rPr lang="en-US" sz="2400" dirty="0">
                <a:solidFill>
                  <a:srgbClr val="FF0000"/>
                </a:solidFill>
              </a:rPr>
              <a:t>UI components </a:t>
            </a:r>
            <a:r>
              <a:rPr lang="en-US" sz="2400" dirty="0"/>
              <a:t>in a logical way created using JS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33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D15-2078-8729-8C64-6189A281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156996"/>
          </a:xfrm>
        </p:spPr>
        <p:txBody>
          <a:bodyPr>
            <a:normAutofit/>
          </a:bodyPr>
          <a:lstStyle/>
          <a:p>
            <a:r>
              <a:rPr lang="en-IN" sz="4000" b="1" dirty="0"/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D52-2002-AB36-83DB-41F21C0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427830"/>
          </a:xfrm>
        </p:spPr>
        <p:txBody>
          <a:bodyPr>
            <a:normAutofit/>
          </a:bodyPr>
          <a:lstStyle/>
          <a:p>
            <a:r>
              <a:rPr lang="en-US" sz="2400" dirty="0"/>
              <a:t>Components are independent reusable codes</a:t>
            </a:r>
          </a:p>
          <a:p>
            <a:r>
              <a:rPr lang="en-US" sz="2400" dirty="0"/>
              <a:t>Components are JavaScript files</a:t>
            </a:r>
          </a:p>
          <a:p>
            <a:r>
              <a:rPr lang="en-US" sz="2400" dirty="0"/>
              <a:t>Components includes functions similar to JavaScript</a:t>
            </a:r>
          </a:p>
          <a:p>
            <a:r>
              <a:rPr lang="en-US" sz="2400" dirty="0"/>
              <a:t>But works in isolation and returns HTML via a render function</a:t>
            </a:r>
          </a:p>
          <a:p>
            <a:r>
              <a:rPr lang="en-US" sz="2400" dirty="0"/>
              <a:t>Components are categorized under two types</a:t>
            </a:r>
          </a:p>
          <a:p>
            <a:pPr lvl="1"/>
            <a:r>
              <a:rPr lang="en-US" sz="2000" dirty="0"/>
              <a:t>Class based components</a:t>
            </a:r>
          </a:p>
          <a:p>
            <a:pPr lvl="1"/>
            <a:r>
              <a:rPr lang="en-US" sz="2000" dirty="0"/>
              <a:t>Function based components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53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4643-B1E6-A556-A643-7B82F08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39"/>
            <a:ext cx="10515600" cy="1175657"/>
          </a:xfrm>
        </p:spPr>
        <p:txBody>
          <a:bodyPr>
            <a:normAutofit/>
          </a:bodyPr>
          <a:lstStyle/>
          <a:p>
            <a:r>
              <a:rPr lang="en-IN" sz="4000" b="1" dirty="0"/>
              <a:t>What is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1836-66FF-2F63-5DD1-B764EA6D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655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ES is an abbreviation used for 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ECMA Script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It is a standard for different scripting languages such as JS (JavaScript) made by European Computer Manufacturers Association. 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 ECMA Script6 also called ES6 and ECMAScript 2015 various new features were added: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let, const keywords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Arrow functions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Classes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Modules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Rest Parameters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Spread Operator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Array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Destructuring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Assignment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Object 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Destructuring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Assignment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Default values for Function Parameters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Template Literals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for…of Loop</a:t>
            </a:r>
          </a:p>
        </p:txBody>
      </p:sp>
    </p:spTree>
    <p:extLst>
      <p:ext uri="{BB962C8B-B14F-4D97-AF65-F5344CB8AC3E}">
        <p14:creationId xmlns:p14="http://schemas.microsoft.com/office/powerpoint/2010/main" val="263220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D15-2078-8729-8C64-6189A281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70"/>
            <a:ext cx="10515600" cy="1156996"/>
          </a:xfrm>
        </p:spPr>
        <p:txBody>
          <a:bodyPr>
            <a:normAutofit/>
          </a:bodyPr>
          <a:lstStyle/>
          <a:p>
            <a:r>
              <a:rPr lang="en-IN" sz="4000" b="1" dirty="0"/>
              <a:t>React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D52-2002-AB36-83DB-41F21C0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6"/>
            <a:ext cx="10515600" cy="4437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These are created using </a:t>
            </a:r>
            <a:r>
              <a:rPr lang="en-US" sz="2400" dirty="0">
                <a:solidFill>
                  <a:srgbClr val="FF0000"/>
                </a:solidFill>
              </a:rPr>
              <a:t>ES6 class </a:t>
            </a:r>
            <a:r>
              <a:rPr lang="en-US" sz="2400" dirty="0"/>
              <a:t>concept in JS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Here we manage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/>
              <a:t> which work as a private object for given class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These </a:t>
            </a:r>
            <a:r>
              <a:rPr lang="en-US" sz="2400" dirty="0">
                <a:solidFill>
                  <a:srgbClr val="FF0000"/>
                </a:solidFill>
              </a:rPr>
              <a:t>states</a:t>
            </a:r>
            <a:r>
              <a:rPr lang="en-US" sz="2400" dirty="0"/>
              <a:t> can access optional properties call as </a:t>
            </a:r>
            <a:r>
              <a:rPr lang="en-US" sz="2400" dirty="0">
                <a:solidFill>
                  <a:srgbClr val="FF0000"/>
                </a:solidFill>
              </a:rPr>
              <a:t>props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Finally this will return </a:t>
            </a:r>
            <a:r>
              <a:rPr lang="en-US" sz="2400" dirty="0">
                <a:solidFill>
                  <a:srgbClr val="FF0000"/>
                </a:solidFill>
              </a:rPr>
              <a:t>JSX </a:t>
            </a:r>
            <a:r>
              <a:rPr lang="en-US" sz="2400" dirty="0"/>
              <a:t>as a result which will be displayed in the page where this component is called</a:t>
            </a:r>
          </a:p>
        </p:txBody>
      </p:sp>
    </p:spTree>
    <p:extLst>
      <p:ext uri="{BB962C8B-B14F-4D97-AF65-F5344CB8AC3E}">
        <p14:creationId xmlns:p14="http://schemas.microsoft.com/office/powerpoint/2010/main" val="192872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DBC0-00CA-A264-1799-24ED03E54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CDB9-CA37-9FA0-934A-E67C2B15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70"/>
            <a:ext cx="10515600" cy="1156996"/>
          </a:xfrm>
        </p:spPr>
        <p:txBody>
          <a:bodyPr>
            <a:normAutofit/>
          </a:bodyPr>
          <a:lstStyle/>
          <a:p>
            <a:r>
              <a:rPr lang="en-IN" sz="4000" b="1" dirty="0"/>
              <a:t>Creating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191D-7907-5660-1CFB-6367E7E9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6"/>
            <a:ext cx="10515600" cy="44371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React, { Component } from ‘react’;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Student extends Component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{	constructor(props)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 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super(props);	//to obtain external values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this.state</a:t>
            </a:r>
            <a:r>
              <a:rPr lang="en-US" dirty="0"/>
              <a:t>={};	//to store and modify values dynamically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render()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 	return( JSX )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export default Student;</a:t>
            </a:r>
          </a:p>
        </p:txBody>
      </p:sp>
    </p:spTree>
    <p:extLst>
      <p:ext uri="{BB962C8B-B14F-4D97-AF65-F5344CB8AC3E}">
        <p14:creationId xmlns:p14="http://schemas.microsoft.com/office/powerpoint/2010/main" val="327540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B5E1-FC06-7E78-7515-16CF321FE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861-8FF8-1E8E-68DC-5ACF93A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110343"/>
          </a:xfrm>
        </p:spPr>
        <p:txBody>
          <a:bodyPr>
            <a:normAutofit/>
          </a:bodyPr>
          <a:lstStyle/>
          <a:p>
            <a:r>
              <a:rPr lang="en-IN" sz="4000" b="1" dirty="0"/>
              <a:t>React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2960-4519-2816-6D36-03DDD6E6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4744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These are created using </a:t>
            </a:r>
            <a:r>
              <a:rPr lang="en-US" sz="2400" dirty="0">
                <a:solidFill>
                  <a:srgbClr val="FF0000"/>
                </a:solidFill>
              </a:rPr>
              <a:t>JavaScript functions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Here we can access optional properties call as </a:t>
            </a:r>
            <a:r>
              <a:rPr lang="en-US" sz="2400" dirty="0">
                <a:solidFill>
                  <a:srgbClr val="FF0000"/>
                </a:solidFill>
              </a:rPr>
              <a:t>props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Finally this will return </a:t>
            </a:r>
            <a:r>
              <a:rPr lang="en-US" sz="2400" dirty="0">
                <a:solidFill>
                  <a:srgbClr val="FF0000"/>
                </a:solidFill>
              </a:rPr>
              <a:t>JSX </a:t>
            </a:r>
            <a:r>
              <a:rPr lang="en-US" sz="2400" dirty="0"/>
              <a:t>as a result as a result which will be displayed in the page where this component is called</a:t>
            </a:r>
          </a:p>
        </p:txBody>
      </p:sp>
    </p:spTree>
    <p:extLst>
      <p:ext uri="{BB962C8B-B14F-4D97-AF65-F5344CB8AC3E}">
        <p14:creationId xmlns:p14="http://schemas.microsoft.com/office/powerpoint/2010/main" val="122644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D15-2078-8729-8C64-6189A281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31"/>
            <a:ext cx="10515600" cy="1119673"/>
          </a:xfrm>
        </p:spPr>
        <p:txBody>
          <a:bodyPr>
            <a:normAutofit/>
          </a:bodyPr>
          <a:lstStyle/>
          <a:p>
            <a:r>
              <a:rPr lang="en-IN" sz="4000" b="1" dirty="0"/>
              <a:t>Creating Function Component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D52-2002-AB36-83DB-41F21C0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45582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React from ‘react’;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function Details(props)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(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&lt;h3&gt;Person Name&lt;/h3&gt;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&lt;p&gt;Person Description&lt;/p&gt;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export default Details;</a:t>
            </a:r>
          </a:p>
        </p:txBody>
      </p:sp>
    </p:spTree>
    <p:extLst>
      <p:ext uri="{BB962C8B-B14F-4D97-AF65-F5344CB8AC3E}">
        <p14:creationId xmlns:p14="http://schemas.microsoft.com/office/powerpoint/2010/main" val="1043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8F13-678F-1680-0293-DAA9F4ADC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6A0E-46C2-4925-2BFB-A075B404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69"/>
            <a:ext cx="10515600" cy="1073021"/>
          </a:xfrm>
        </p:spPr>
        <p:txBody>
          <a:bodyPr>
            <a:normAutofit/>
          </a:bodyPr>
          <a:lstStyle/>
          <a:p>
            <a:r>
              <a:rPr lang="en-IN" sz="4000" b="1" dirty="0"/>
              <a:t>Component Exports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DB5D-3B6F-8D91-383A-4D5B80DD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890"/>
            <a:ext cx="10515601" cy="45211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There are two primary ways to export values with JavaScript: default exports and named exports.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Default Export 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export default function </a:t>
            </a:r>
            <a:r>
              <a:rPr lang="en-US" sz="2000" dirty="0" err="1"/>
              <a:t>DefaultExport</a:t>
            </a:r>
            <a:r>
              <a:rPr lang="en-US" sz="2000" dirty="0"/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return (&lt;h1&gt;Default Export Data&lt;/h1&gt;);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// imported as import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DefaultExport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from ‘./App’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Named 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export function </a:t>
            </a:r>
            <a:r>
              <a:rPr lang="en-US" sz="2000" dirty="0" err="1"/>
              <a:t>NamedExport</a:t>
            </a:r>
            <a:r>
              <a:rPr lang="en-US" sz="2000" dirty="0"/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return (&lt;h1&gt;Named Export Data&lt;/h1&gt;);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// imported as import</a:t>
            </a:r>
            <a:r>
              <a:rPr lang="en-US" sz="2000" dirty="0">
                <a:solidFill>
                  <a:srgbClr val="FF0000"/>
                </a:solidFill>
              </a:rPr>
              <a:t> { </a:t>
            </a:r>
            <a:r>
              <a:rPr lang="en-US" sz="2000" dirty="0" err="1">
                <a:solidFill>
                  <a:srgbClr val="FF0000"/>
                </a:solidFill>
              </a:rPr>
              <a:t>NamedExport</a:t>
            </a:r>
            <a:r>
              <a:rPr lang="en-US" sz="2000" dirty="0">
                <a:solidFill>
                  <a:srgbClr val="FF0000"/>
                </a:solidFill>
              </a:rPr>
              <a:t> } </a:t>
            </a:r>
            <a:r>
              <a:rPr lang="en-US" sz="2000" dirty="0"/>
              <a:t>from ‘./App’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Note : </a:t>
            </a:r>
            <a:r>
              <a:rPr lang="en-US" sz="2000" dirty="0"/>
              <a:t>While using a default export you can use any name to import it. It doesn’t necessarily have to be the same name as that of the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34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E7A4-7D35-7F04-225D-4D1E37F0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39"/>
            <a:ext cx="10515600" cy="1175657"/>
          </a:xfrm>
        </p:spPr>
        <p:txBody>
          <a:bodyPr>
            <a:normAutofit/>
          </a:bodyPr>
          <a:lstStyle/>
          <a:p>
            <a:r>
              <a:rPr lang="en-IN" sz="4000" b="1" dirty="0"/>
              <a:t>What is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75A-A889-70BC-39F2-39639E8F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JSX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is basically 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syntax extension of regular JavaScript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and is used to create React elements. These elements are then rendered to the React DOM.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 is faster than normal JavaScript as it performs optimizations while translating to regular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 makes it easier for us to create templates.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Instead of separating the markup and logic in separated files, React uses components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46834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446C-7CBF-22BC-B4DE-F7AF6AA8A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63D6-7E24-8D9F-7BFB-9086D6D7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175657"/>
          </a:xfrm>
        </p:spPr>
        <p:txBody>
          <a:bodyPr>
            <a:normAutofit/>
          </a:bodyPr>
          <a:lstStyle/>
          <a:p>
            <a:r>
              <a:rPr lang="en-IN" sz="4000" b="1" dirty="0"/>
              <a:t>Programming with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409B-2D62-CF5C-F25E-BA75CB5B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4544106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Need to remember: JSX maps to calls to </a:t>
            </a:r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React.createElement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Writing in JavaScript HTML-like syntax that is converted to JavaScript function calls</a:t>
            </a:r>
          </a:p>
          <a:p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React.createElement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(type, props, ...children);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type: HTML tag (e.g. h1, p) or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React.Component</a:t>
            </a: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props: attributes (e.g. type="text") Uses camelCase!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children: Zero or more children which can be either:</a:t>
            </a:r>
          </a:p>
          <a:p>
            <a:pPr lvl="2"/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String or numbers</a:t>
            </a:r>
          </a:p>
          <a:p>
            <a:pPr lvl="2"/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React element</a:t>
            </a:r>
          </a:p>
          <a:p>
            <a:pPr lvl="2"/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An Array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28901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BBC1-F313-E355-4F99-BEA36BD87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E36F-9777-9171-4EB3-05D7F922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40"/>
            <a:ext cx="10515600" cy="1166325"/>
          </a:xfrm>
        </p:spPr>
        <p:txBody>
          <a:bodyPr>
            <a:normAutofit/>
          </a:bodyPr>
          <a:lstStyle/>
          <a:p>
            <a:r>
              <a:rPr lang="en-US" sz="4000" b="1" dirty="0"/>
              <a:t>JSX templates must return a valid children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E8B5-3422-2D06-26F9-3C422410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Templates can have JavaScript scope variables and expressions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{foo}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lvl="2"/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Valid if foo is in scope (i.e. if foo would have been a valid function call parameter)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{foo + 'S' + </a:t>
            </a:r>
            <a:r>
              <a:rPr lang="en-US" sz="2000" i="0" dirty="0" err="1">
                <a:solidFill>
                  <a:srgbClr val="FF0000"/>
                </a:solidFill>
                <a:effectLst/>
              </a:rPr>
              <a:t>computeEndingString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()}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lvl="2"/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Valid if foo &amp;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computeEndString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in scope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Template must evaluate to a value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{if (</a:t>
            </a:r>
            <a:r>
              <a:rPr lang="en-US" sz="2000" i="0" dirty="0" err="1">
                <a:solidFill>
                  <a:srgbClr val="FF0000"/>
                </a:solidFill>
                <a:effectLst/>
              </a:rPr>
              <a:t>useSpanish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) { … } }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 - Doesn't work: if isn't an expression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Same problem with "for loops" and other JavaScript statements that don't return values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Leads to contorted looking JSX: Example: Anonymous immediate functions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{ (function() { if …; for ..; return </a:t>
            </a:r>
            <a:r>
              <a:rPr lang="en-US" sz="2000" i="0" dirty="0" err="1">
                <a:solidFill>
                  <a:srgbClr val="FF0000"/>
                </a:solidFill>
                <a:effectLst/>
              </a:rPr>
              <a:t>val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; })() }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709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518E-4762-5C4D-2710-3A0390C4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B050-3F75-46A7-DE35-6ECCB75D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08"/>
            <a:ext cx="10515600" cy="1203649"/>
          </a:xfrm>
        </p:spPr>
        <p:txBody>
          <a:bodyPr>
            <a:normAutofit/>
          </a:bodyPr>
          <a:lstStyle/>
          <a:p>
            <a:r>
              <a:rPr lang="en-US" sz="4000" b="1" dirty="0"/>
              <a:t>Conditional render in JSX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AEE2-D260-C76B-A3EB-91637272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171"/>
            <a:ext cx="10515600" cy="4478792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JavaScript Ternary operator (?:)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&lt;div&gt;{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this.state.useSpanish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? &lt;b&gt;Hola&lt;/b&gt; : "Hello"}&lt;/div&gt;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JavaScript variables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let greeting;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const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"Hello"; const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sp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&lt;b&gt;Hola&lt;/b&gt;;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let {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useSpanish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 =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this.prop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;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(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useSpanish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 {greeting =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sp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 else {greeting =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};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&lt;div&gt;{greeting}&lt;/div&gt;</a:t>
            </a:r>
          </a:p>
        </p:txBody>
      </p:sp>
    </p:spTree>
    <p:extLst>
      <p:ext uri="{BB962C8B-B14F-4D97-AF65-F5344CB8AC3E}">
        <p14:creationId xmlns:p14="http://schemas.microsoft.com/office/powerpoint/2010/main" val="18242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08A8-AD07-DA50-9A91-8E1C095E7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C458-5585-7DB7-7211-2E5901B6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Looping in JSX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E9B4-61A3-2F6D-0D25-85AA8740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JavaScript array variables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let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listItems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[];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for (let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0;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data.length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;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++) {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listItems.push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(&lt;li key={data[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]}&gt;Data Value {data[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]}&lt;/li&gt;);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return &lt;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ul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&gt;{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listItems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}&lt;/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ul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&gt;;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Functional programming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ul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&gt;{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data.map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((d) =&gt; &lt;li key={d}&gt;Data Value {d}&lt;/li&gt;)}&lt;/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ul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key= attribute improves efficiency of rendering on data change</a:t>
            </a:r>
          </a:p>
        </p:txBody>
      </p:sp>
    </p:spTree>
    <p:extLst>
      <p:ext uri="{BB962C8B-B14F-4D97-AF65-F5344CB8AC3E}">
        <p14:creationId xmlns:p14="http://schemas.microsoft.com/office/powerpoint/2010/main" val="159992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D2CD2-0264-354A-3A44-A8A30ECC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65E-5DF3-6872-1F9A-DF1FACC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08"/>
            <a:ext cx="10515600" cy="1175657"/>
          </a:xfrm>
        </p:spPr>
        <p:txBody>
          <a:bodyPr>
            <a:normAutofit/>
          </a:bodyPr>
          <a:lstStyle/>
          <a:p>
            <a:r>
              <a:rPr lang="en-IN" sz="4000" b="1" dirty="0"/>
              <a:t>What is Babel, Node and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8C3D-5DD2-C3A7-01A3-EB0FF001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1601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What is Babel?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Babel is a free and open-source JavaScript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Transcompiler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that is mainly used to convert ES6 (2015) and above code into backward compatible code that can be run by older JS engines. Babel deploys a technique called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Polyfill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which basically means to fill many areas.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What is Node?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Node.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(Node) is an Open Source, cross-platform runtime environment for executing JavaScript code. Node is used extensively for server-side programming, making it possible for developers to use JavaScript for client-side and server-side code without needing to learn an additional language.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What is </a:t>
            </a:r>
            <a:r>
              <a:rPr lang="en-US" sz="24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an abbreviation used for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node package manager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It is a package manager for JavaScript. It is the default package manager that comes with NodeJS when you install it. It consists of a command-line interface and an online database of public packages and private packages that are paid which is called the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Registry.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69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A289-9A62-2CE1-4A99-8B39DDE0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40-AFAB-27F2-28AA-2B14D41B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Styling in React/JSX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C01-708A-C08F-F467-906D1211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import React from 'react';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import './ReactAppView.css';</a:t>
            </a:r>
          </a:p>
          <a:p>
            <a:pPr marL="0" indent="0"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 </a:t>
            </a:r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ReactAppView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extends </a:t>
            </a:r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React.Component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{</a:t>
            </a:r>
          </a:p>
          <a:p>
            <a:pPr marL="0" indent="0"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render() {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let styles={ fontWeight:”bold”,fontSize:”16px” };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return (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&lt;span style={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{ fontWeight:”bold”,fontSize:”16px” }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}&gt;……&lt;/span&gt;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&lt;span style={styles}&gt;…. &lt;/span&gt;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&lt;span </a:t>
            </a:r>
            <a:r>
              <a:rPr lang="en-US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className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=“class-style"&gt;……&lt;/span&gt;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	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);}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049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A075-CE72-FCA1-47A7-17EB416A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191-4228-1697-C639-519E07E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 Styling in React/JSX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2EB6-33F6-3A85-1CA7-849BAC43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CSS modules are created to make us sure to apply class to specific component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creating CSS module name Filename.css file as Filename.module.css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Inside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file write the classes for different styles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While 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mporting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as follows</a:t>
            </a:r>
          </a:p>
          <a:p>
            <a:pPr lvl="1"/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Import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Anyname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from ‘./Filename.module.css’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 classes in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 as follows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&lt;h1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=‘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Anyname.class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’&gt;Styling&lt;/h1&gt;</a:t>
            </a: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945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C0DA-1163-3F34-0652-1ABFB8812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B91F-394B-1E8B-45A3-D52B08CD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Comments and Attributes in JSX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0432-0B8A-E548-7017-1FBC8287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Comments in JSX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Comments in JSX begins with /* and ends with */. We can add comments in JSX by wrapping them in curly braces {} just like we did in the case of expressions. 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</a:t>
            </a:r>
          </a:p>
          <a:p>
            <a:pPr marL="914400" lvl="2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&lt;h1&gt;Comments&lt;/h1&gt;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{/* This is JSX comment */}</a:t>
            </a: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Attributes in JSX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JSX uses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camelcase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convention for attributes. E.g. class in HTML becomes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className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in JSX as ‘class’ is a reserved keywords in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JavaScripts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&lt;div&gt;</a:t>
            </a:r>
          </a:p>
          <a:p>
            <a:pPr marL="914400" lvl="2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&lt;h1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=“”&gt;Comments&lt;/h1&gt;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0" indent="0">
              <a:buNone/>
            </a:pP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155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5C794-4CA8-D5B2-8255-64D6222A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54B7-BFF1-12E2-417E-3C1C7156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Communicating between React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9BFE-E008-DC0B-F6CB-853A8DBD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Passing information from parent to child: Use props (attributes)</a:t>
            </a:r>
          </a:p>
          <a:p>
            <a:pPr marL="457200" lvl="1" indent="0">
              <a:buNone/>
            </a:pPr>
            <a:b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ChildComponent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param={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infoForChildComponent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 /&gt;</a:t>
            </a:r>
          </a:p>
          <a:p>
            <a:pPr marL="457200" lvl="1" indent="0">
              <a:buNone/>
            </a:pPr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Passing information from child to parent: Callbacks</a:t>
            </a:r>
            <a:b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US" sz="24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457200" lvl="1" indent="0">
              <a:buNone/>
            </a:pP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this.parentCallback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(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infoFromChild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 =&gt; { /* 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processInfoFromChild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*/};</a:t>
            </a:r>
          </a:p>
          <a:p>
            <a:pPr marL="457200" lvl="1" indent="0">
              <a:buNone/>
            </a:pP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ChildComponent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callback={</a:t>
            </a:r>
            <a:r>
              <a:rPr lang="en-US" sz="18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this.parentCallback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}&gt; /&gt;</a:t>
            </a:r>
          </a:p>
          <a:p>
            <a:pPr marL="457200" lvl="1" indent="0">
              <a:buNone/>
            </a:pPr>
            <a:endParaRPr lang="en-US" sz="18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2400" dirty="0"/>
              <a:t>React Context ( </a:t>
            </a:r>
            <a:r>
              <a:rPr lang="en-US" sz="2400" dirty="0">
                <a:hlinkClick r:id="rId2" action="ppaction://hlinksldjump"/>
              </a:rPr>
              <a:t>Check Slide 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Global variables for subtree of components</a:t>
            </a: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81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0FAD6-D347-D81A-5E5D-0E53E829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5DE8-0EC1-323C-C547-DB5FF5B7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Event handling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D426-E36B-FBC4-9702-9B49DBE3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ReactAppView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extends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React.Component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constructor(props)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super(props);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""};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=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this.handleChange.bind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(this);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(event)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this.setState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({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yourName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: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event.target.value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});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render()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return (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&lt;input type="text" value={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this.state.yourName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onChange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={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(event)} 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/&gt;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}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507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4EA7F-AFF2-3809-E08E-C1E9310D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09CA-D0E6-054D-EFD9-EAA5F5B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Event handling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7A14-0BA5-3436-A7F3-ED37D628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ReactAppView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extends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React.Component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constructor(props)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super(props);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""};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(event)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this.setState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({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yourName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: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event.target.value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});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render()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return (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&lt;input type="text" value={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this.state.yourName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onChange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={(event)=&gt;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(event)} 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/&gt;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}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253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E736-CC65-CC47-593B-6563FB80A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3345-61B5-F6CA-02DF-25BB2032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Event handling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025E-BFE9-83B1-AC5B-DFE92CDB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class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ReactAppView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extends </a:t>
            </a:r>
            <a:r>
              <a:rPr lang="en-US" sz="20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React.Component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constructor(props)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super(props);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= 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""};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handleChange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=(event)=&gt;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this.setState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({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yourName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: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event.target.value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});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}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render() {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return (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&lt;input type="text" value={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this.state.yourName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 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onChange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={(event)=&gt;</a:t>
            </a:r>
            <a:r>
              <a:rPr lang="en-US" sz="16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this.handleChange</a:t>
            </a: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(event)} /&gt;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);</a:t>
            </a:r>
          </a:p>
          <a:p>
            <a:pPr marL="457200" lvl="1" indent="0">
              <a:buNone/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}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4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6DAF0-A7DA-17F7-6E27-BC6B150A0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8515-F464-255C-B219-1FDD16C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Handle Form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D958-85EF-A0F3-E38A-C8E55B5F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Create Registration form Component with name, email, contact and password fields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Create Thank you Page Component with registration name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App component as class component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Handle State and Conditional display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Assign conditional Password display</a:t>
            </a: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413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8CE0D-2CCB-F934-4942-6F3021D7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0F34-768C-91FE-A08A-1021C7BC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Converting Static Web into React App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EE08-CE6B-5AB2-150F-3E340F95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new react app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Copy all assets like images, </a:t>
            </a:r>
            <a:r>
              <a:rPr lang="en-US" sz="24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styles etc. to public folder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 every static page including Home page into React functional or class component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common part from the web pages as components like header, nav, footer etc.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Call all these components in main App.js component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Attach Routing to all the components needed to execute on link clicks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647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3D3C-1487-2DE8-CEEF-E7C81AD3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3125-6CCE-7D00-65D7-4FCACC12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React Router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5EEC-E13F-B0F8-2E08-A8B2732C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 is a fully-featured client and server-side routing library for React 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Helps create and navigate between different URLs that make up your creates application </a:t>
            </a: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Provides unique URLs for different components in the app and makes the UI easily shareable with other users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use react router install module using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install react-router-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know more about react router latest updates check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linkClick r:id="rId2"/>
              </a:rPr>
              <a:t>reactrouter.com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42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A769-21EB-A911-6E05-0F83144D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What is Node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9EAB-55FD-151C-8D28-B072134B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Node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(Node) is an Open Source, cross-platform runtime environment built on Chrome’s V8 JavaScript engine for executing JavaScript code outside of a browser.</a:t>
            </a:r>
            <a:endParaRPr lang="en-US" sz="2400" dirty="0"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Node is used extensively for server-side programming, making it possible for developers to </a:t>
            </a:r>
            <a:r>
              <a:rPr lang="en-US" sz="2400" dirty="0">
                <a:sym typeface="+mn-ea"/>
              </a:rPr>
              <a:t>develop client-side and server-side applications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without needing to learn an additional language.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ym typeface="+mn-ea"/>
              </a:rPr>
              <a:t>Node.js applications are written in JavaScript, and can be run within the Node.js runtime on OS X, Microsoft Windows, and Linux.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ym typeface="+mn-ea"/>
              </a:rPr>
              <a:t>Node.js also provides a rich library of various JavaScript modules which simplifies the development of web applications using Node.js to a great extent.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281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6428-7888-402F-065F-A32EF8EF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Setting up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ACAA-B1AB-76D5-9A46-2809ABB6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In main file ( index.js or App.js) import following code</a:t>
            </a:r>
          </a:p>
          <a:p>
            <a:pPr marL="457200" lvl="1" indent="0">
              <a:buNone/>
            </a:pPr>
            <a:r>
              <a:rPr lang="en-IN" sz="2000" dirty="0"/>
              <a:t>import { </a:t>
            </a:r>
            <a:r>
              <a:rPr lang="en-IN" sz="2000" dirty="0" err="1"/>
              <a:t>BrowserRouter</a:t>
            </a:r>
            <a:r>
              <a:rPr lang="en-IN" sz="2000" dirty="0"/>
              <a:t> } from ‘react-router-</a:t>
            </a:r>
            <a:r>
              <a:rPr lang="en-IN" sz="2000" dirty="0" err="1"/>
              <a:t>dom</a:t>
            </a:r>
            <a:r>
              <a:rPr lang="en-IN" sz="2000" dirty="0"/>
              <a:t>’</a:t>
            </a:r>
          </a:p>
          <a:p>
            <a:r>
              <a:rPr lang="en-IN" sz="2400" dirty="0"/>
              <a:t>Then wrap all the components inside </a:t>
            </a:r>
            <a:r>
              <a:rPr lang="en-IN" sz="2400" dirty="0" err="1"/>
              <a:t>BrowserRouter</a:t>
            </a:r>
            <a:r>
              <a:rPr lang="en-IN" sz="2400" dirty="0"/>
              <a:t> as follows</a:t>
            </a:r>
          </a:p>
          <a:p>
            <a:pPr marL="457200" lvl="1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BrowserRouter</a:t>
            </a:r>
            <a:r>
              <a:rPr lang="en-IN" sz="2000" dirty="0"/>
              <a:t>&gt;</a:t>
            </a:r>
          </a:p>
          <a:p>
            <a:pPr marL="457200" lvl="1" indent="0">
              <a:buNone/>
            </a:pPr>
            <a:r>
              <a:rPr lang="en-IN" sz="2000" dirty="0"/>
              <a:t>	&lt;App&gt;</a:t>
            </a:r>
          </a:p>
          <a:p>
            <a:pPr marL="457200" lvl="1" indent="0">
              <a:buNone/>
            </a:pPr>
            <a:r>
              <a:rPr lang="en-IN" sz="2000" dirty="0"/>
              <a:t>&lt;/</a:t>
            </a:r>
            <a:r>
              <a:rPr lang="en-IN" sz="2000" dirty="0" err="1"/>
              <a:t>BrowserRouter</a:t>
            </a:r>
            <a:r>
              <a:rPr lang="en-IN" sz="2000" dirty="0"/>
              <a:t>&gt;</a:t>
            </a:r>
          </a:p>
          <a:p>
            <a:r>
              <a:rPr lang="en-IN" sz="2400" dirty="0"/>
              <a:t>Inside App.js import </a:t>
            </a:r>
          </a:p>
          <a:p>
            <a:pPr marL="457200" lvl="1" indent="0">
              <a:buNone/>
            </a:pPr>
            <a:r>
              <a:rPr lang="en-IN" sz="2000" dirty="0"/>
              <a:t>import { Routes, Route } from ‘react-router-</a:t>
            </a:r>
            <a:r>
              <a:rPr lang="en-IN" sz="2000" dirty="0" err="1"/>
              <a:t>dom</a:t>
            </a:r>
            <a:r>
              <a:rPr lang="en-IN" sz="2000" dirty="0"/>
              <a:t>’</a:t>
            </a:r>
          </a:p>
          <a:p>
            <a:r>
              <a:rPr lang="en-IN" sz="2400" dirty="0"/>
              <a:t>Then provide routes as follows</a:t>
            </a:r>
          </a:p>
          <a:p>
            <a:pPr marL="457200" lvl="1" indent="0">
              <a:buNone/>
            </a:pPr>
            <a:r>
              <a:rPr lang="en-IN" sz="2000" dirty="0"/>
              <a:t>&lt;Routes&gt;</a:t>
            </a:r>
          </a:p>
          <a:p>
            <a:pPr marL="914400" lvl="2" indent="0">
              <a:buNone/>
            </a:pPr>
            <a:r>
              <a:rPr lang="en-IN" sz="1600" dirty="0"/>
              <a:t>&lt;Route path="" element={&lt;Main /&gt;} /&gt;</a:t>
            </a:r>
          </a:p>
          <a:p>
            <a:pPr marL="914400" lvl="2" indent="0">
              <a:buNone/>
            </a:pPr>
            <a:r>
              <a:rPr lang="en-IN" sz="1600" dirty="0"/>
              <a:t>&lt;Route path="about" element={&lt;About /&gt;} /&gt;</a:t>
            </a:r>
          </a:p>
          <a:p>
            <a:pPr marL="914400" lvl="2" indent="0">
              <a:buNone/>
            </a:pPr>
            <a:r>
              <a:rPr lang="en-IN" sz="1600" dirty="0"/>
              <a:t>&lt;Route path="*" element={&lt;Error /&gt;} /&gt;</a:t>
            </a:r>
          </a:p>
          <a:p>
            <a:pPr marL="457200" lvl="1" indent="0">
              <a:buNone/>
            </a:pPr>
            <a:r>
              <a:rPr lang="en-IN" sz="2000" dirty="0"/>
              <a:t>&lt;/Routes&gt;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0345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88E6B-067D-850F-92B1-A0C4FDB2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1E0E-19B6-C3D2-1B10-8078DD4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Setting up Routes - </a:t>
            </a:r>
            <a:r>
              <a:rPr lang="en-IN" sz="3200" b="1" dirty="0">
                <a:solidFill>
                  <a:srgbClr val="FF0000"/>
                </a:solidFill>
              </a:rPr>
              <a:t>Alternate Method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C321-9339-0AD4-7ADC-216C38C4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In main file ( index.js or App.js) import following code</a:t>
            </a:r>
          </a:p>
          <a:p>
            <a:pPr marL="457200" lvl="1" indent="0">
              <a:buNone/>
            </a:pPr>
            <a:r>
              <a:rPr lang="en-IN" sz="1900" dirty="0"/>
              <a:t>import { </a:t>
            </a:r>
            <a:r>
              <a:rPr lang="en-IN" sz="1900" dirty="0" err="1"/>
              <a:t>createBrowserRouter</a:t>
            </a:r>
            <a:r>
              <a:rPr lang="en-IN" sz="1900" dirty="0"/>
              <a:t>, </a:t>
            </a:r>
            <a:r>
              <a:rPr lang="en-IN" sz="1900" dirty="0" err="1"/>
              <a:t>RouterProvider</a:t>
            </a:r>
            <a:r>
              <a:rPr lang="en-IN" sz="1900" dirty="0"/>
              <a:t> } from ‘react-router-</a:t>
            </a:r>
            <a:r>
              <a:rPr lang="en-IN" sz="1900" dirty="0" err="1"/>
              <a:t>dom</a:t>
            </a:r>
            <a:r>
              <a:rPr lang="en-IN" sz="1900" dirty="0"/>
              <a:t>’</a:t>
            </a:r>
          </a:p>
          <a:p>
            <a:r>
              <a:rPr lang="en-IN" sz="2400" dirty="0"/>
              <a:t>Then provide routes as follows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// Router singleton created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const router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createBrowserRouter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([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ui-monospace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{ path: “/", Component: Root },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	{ path: “/about", element: &lt;About /&gt;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errorElement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: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Errorelement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/&gt; },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// alternate way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	{ path: “*", Component: Error },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]);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// Router Provider added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export default function App() { return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RouterProvider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router={ router} /&gt;;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900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BA36D-FB78-81F3-BA3B-7912F03C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66BB-C5ED-8BC0-EC3E-08A7DDB6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Setting up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5AC0-8897-CB32-210F-1CEF65AB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In the navigation component import following code</a:t>
            </a:r>
          </a:p>
          <a:p>
            <a:pPr marL="457200" lvl="1" indent="0">
              <a:buNone/>
            </a:pPr>
            <a:r>
              <a:rPr lang="en-IN" sz="2000" dirty="0"/>
              <a:t>import { Link } from 'react-router-</a:t>
            </a:r>
            <a:r>
              <a:rPr lang="en-IN" sz="2000" dirty="0" err="1"/>
              <a:t>dom</a:t>
            </a:r>
            <a:r>
              <a:rPr lang="en-IN" sz="2000" dirty="0"/>
              <a:t>’ 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export </a:t>
            </a:r>
            <a:r>
              <a:rPr lang="en-IN" sz="2000" dirty="0" err="1"/>
              <a:t>const</a:t>
            </a:r>
            <a:r>
              <a:rPr lang="en-IN" sz="2000" dirty="0"/>
              <a:t> Navbar = () =&gt; { </a:t>
            </a:r>
          </a:p>
          <a:p>
            <a:pPr marL="457200" lvl="1" indent="0">
              <a:buNone/>
            </a:pPr>
            <a:r>
              <a:rPr lang="en-IN" sz="2000" dirty="0"/>
              <a:t>return ( &lt;nav&gt; </a:t>
            </a:r>
          </a:p>
          <a:p>
            <a:pPr marL="457200" lvl="1" indent="0">
              <a:buNone/>
            </a:pPr>
            <a:r>
              <a:rPr lang="en-IN" sz="2000" dirty="0"/>
              <a:t>&lt;Link to=“/”&gt;Home &lt;/Link&gt; </a:t>
            </a:r>
          </a:p>
          <a:p>
            <a:pPr marL="457200" lvl="1" indent="0">
              <a:buNone/>
            </a:pPr>
            <a:r>
              <a:rPr lang="en-IN" sz="2000" dirty="0"/>
              <a:t>&lt;Link to=“/about”&gt;about &lt;/Link&gt; </a:t>
            </a:r>
          </a:p>
          <a:p>
            <a:pPr marL="457200" lvl="1" indent="0">
              <a:buNone/>
            </a:pPr>
            <a:r>
              <a:rPr lang="en-IN" sz="2000" dirty="0"/>
              <a:t>&lt;/nav&gt;</a:t>
            </a:r>
          </a:p>
          <a:p>
            <a:pPr marL="457200" lvl="1" indent="0">
              <a:buNone/>
            </a:pPr>
            <a:r>
              <a:rPr lang="en-IN" sz="2000"/>
              <a:t>)}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6362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E85E-9C19-9267-3BEF-54BBCAA7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8D2-C695-C94C-89B1-09DE1CD6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Using </a:t>
            </a:r>
            <a:r>
              <a:rPr lang="en-IN" sz="4000" b="1" dirty="0" err="1"/>
              <a:t>Navlink</a:t>
            </a:r>
            <a:r>
              <a:rPr lang="en-IN" sz="4000" b="1" dirty="0"/>
              <a:t> for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C493-25FA-6DA5-38EA-950C5A9F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In the navigation component import following code</a:t>
            </a:r>
          </a:p>
          <a:p>
            <a:pPr marL="457200" lvl="1" indent="0">
              <a:buNone/>
            </a:pPr>
            <a:r>
              <a:rPr lang="en-IN" sz="2000" dirty="0"/>
              <a:t>import { </a:t>
            </a:r>
            <a:r>
              <a:rPr lang="en-IN" sz="2000" dirty="0" err="1"/>
              <a:t>Navlink</a:t>
            </a:r>
            <a:r>
              <a:rPr lang="en-IN" sz="2000" dirty="0"/>
              <a:t> } from 'react-router-</a:t>
            </a:r>
            <a:r>
              <a:rPr lang="en-IN" sz="2000" dirty="0" err="1"/>
              <a:t>dom</a:t>
            </a:r>
            <a:r>
              <a:rPr lang="en-IN" sz="2000" dirty="0"/>
              <a:t>’ 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export </a:t>
            </a:r>
            <a:r>
              <a:rPr lang="en-IN" sz="2000" dirty="0" err="1"/>
              <a:t>const</a:t>
            </a:r>
            <a:r>
              <a:rPr lang="en-IN" sz="2000" dirty="0"/>
              <a:t> Navbar = () =&gt; { </a:t>
            </a:r>
          </a:p>
          <a:p>
            <a:pPr marL="457200" lvl="1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navLinkStyles</a:t>
            </a:r>
            <a:r>
              <a:rPr lang="en-IN" sz="2000" dirty="0"/>
              <a:t> = ({ </a:t>
            </a:r>
            <a:r>
              <a:rPr lang="en-IN" sz="2000" dirty="0" err="1"/>
              <a:t>isActive</a:t>
            </a:r>
            <a:r>
              <a:rPr lang="en-IN" sz="2000" dirty="0"/>
              <a:t> }) =&gt; { </a:t>
            </a:r>
          </a:p>
          <a:p>
            <a:pPr marL="457200" lvl="1" indent="0">
              <a:buNone/>
            </a:pPr>
            <a:r>
              <a:rPr lang="en-IN" sz="2000" dirty="0"/>
              <a:t>return { </a:t>
            </a:r>
            <a:r>
              <a:rPr lang="en-IN" sz="2000" dirty="0" err="1"/>
              <a:t>fontWeight</a:t>
            </a:r>
            <a:r>
              <a:rPr lang="en-IN" sz="2000" dirty="0"/>
              <a:t>: </a:t>
            </a:r>
            <a:r>
              <a:rPr lang="en-IN" sz="2000" dirty="0" err="1"/>
              <a:t>isActive</a:t>
            </a:r>
            <a:r>
              <a:rPr lang="en-IN" sz="2000" dirty="0"/>
              <a:t> 'bold' : 'normal', </a:t>
            </a:r>
            <a:r>
              <a:rPr lang="en-IN" sz="2000" dirty="0" err="1"/>
              <a:t>textDecoration</a:t>
            </a:r>
            <a:r>
              <a:rPr lang="en-IN" sz="2000" dirty="0"/>
              <a:t>: </a:t>
            </a:r>
            <a:r>
              <a:rPr lang="en-IN" sz="2000" dirty="0" err="1"/>
              <a:t>isActive</a:t>
            </a:r>
            <a:r>
              <a:rPr lang="en-IN" sz="2000" dirty="0"/>
              <a:t> 'none' : 'underline', } </a:t>
            </a:r>
          </a:p>
          <a:p>
            <a:pPr marL="457200" lvl="1" indent="0">
              <a:buNone/>
            </a:pPr>
            <a:r>
              <a:rPr lang="en-IN" sz="2000" dirty="0"/>
              <a:t>} </a:t>
            </a:r>
          </a:p>
          <a:p>
            <a:pPr marL="457200" lvl="1" indent="0">
              <a:buNone/>
            </a:pPr>
            <a:r>
              <a:rPr lang="en-IN" sz="2000" dirty="0"/>
              <a:t>return ( &lt;nav&gt; </a:t>
            </a:r>
          </a:p>
          <a:p>
            <a:pPr marL="457200" lvl="1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Navlink</a:t>
            </a:r>
            <a:r>
              <a:rPr lang="en-IN" sz="2000" dirty="0"/>
              <a:t> style={</a:t>
            </a:r>
            <a:r>
              <a:rPr lang="en-IN" sz="2000" dirty="0" err="1"/>
              <a:t>navLinkStyles</a:t>
            </a:r>
            <a:r>
              <a:rPr lang="en-IN" sz="2000" dirty="0"/>
              <a:t> } to=“/”&gt;Home &lt;/</a:t>
            </a:r>
            <a:r>
              <a:rPr lang="en-IN" sz="2000" dirty="0" err="1"/>
              <a:t>Navlink</a:t>
            </a:r>
            <a:r>
              <a:rPr lang="en-IN" sz="2000" dirty="0"/>
              <a:t>&gt; </a:t>
            </a:r>
          </a:p>
          <a:p>
            <a:pPr marL="457200" lvl="1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Navlink</a:t>
            </a:r>
            <a:r>
              <a:rPr lang="en-IN" sz="2000" dirty="0"/>
              <a:t> style={</a:t>
            </a:r>
            <a:r>
              <a:rPr lang="en-IN" sz="2000" dirty="0" err="1"/>
              <a:t>navLinkStyles</a:t>
            </a:r>
            <a:r>
              <a:rPr lang="en-IN" sz="2000" dirty="0"/>
              <a:t> } to=“/about”&gt;About &lt;/</a:t>
            </a:r>
            <a:r>
              <a:rPr lang="en-IN" sz="2000" dirty="0" err="1"/>
              <a:t>Navlink</a:t>
            </a:r>
            <a:r>
              <a:rPr lang="en-IN" sz="2000" dirty="0"/>
              <a:t>&gt; </a:t>
            </a:r>
          </a:p>
          <a:p>
            <a:pPr marL="457200" lvl="1" indent="0">
              <a:buNone/>
            </a:pPr>
            <a:r>
              <a:rPr lang="en-IN" sz="2000" dirty="0"/>
              <a:t>&lt;/nav&gt;</a:t>
            </a:r>
          </a:p>
          <a:p>
            <a:pPr marL="457200" lvl="1" indent="0">
              <a:buNone/>
            </a:pPr>
            <a:r>
              <a:rPr lang="en-IN" sz="2000" dirty="0"/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2562080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56A59-0549-59D7-EB2B-7A6163A5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48E2-5AB6-C668-E072-07FDE2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Setting up Nested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3774-CC29-D16B-205A-497F5586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In main file ( index.js or App.js) import following code</a:t>
            </a:r>
          </a:p>
          <a:p>
            <a:pPr marL="457200" lvl="1" indent="0">
              <a:buNone/>
            </a:pPr>
            <a:r>
              <a:rPr lang="en-IN" sz="2000" dirty="0"/>
              <a:t>import { </a:t>
            </a:r>
            <a:r>
              <a:rPr lang="en-IN" sz="2000" dirty="0" err="1"/>
              <a:t>BrowserRouter</a:t>
            </a:r>
            <a:r>
              <a:rPr lang="en-IN" sz="2000" dirty="0"/>
              <a:t>, Routes, Route } from ‘react-router-</a:t>
            </a:r>
            <a:r>
              <a:rPr lang="en-IN" sz="2000" dirty="0" err="1"/>
              <a:t>dom</a:t>
            </a:r>
            <a:r>
              <a:rPr lang="en-IN" sz="2000" dirty="0"/>
              <a:t>’</a:t>
            </a:r>
          </a:p>
          <a:p>
            <a:r>
              <a:rPr lang="en-IN" sz="2400" dirty="0"/>
              <a:t>Then wrap all the components inside </a:t>
            </a:r>
            <a:r>
              <a:rPr lang="en-IN" sz="2400" dirty="0" err="1"/>
              <a:t>BrowserRouter</a:t>
            </a:r>
            <a:r>
              <a:rPr lang="en-IN" sz="2400" dirty="0"/>
              <a:t> as follows</a:t>
            </a:r>
          </a:p>
          <a:p>
            <a:pPr marL="457200" lvl="1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BrowserRouter</a:t>
            </a:r>
            <a:r>
              <a:rPr lang="en-IN" sz="2000" dirty="0"/>
              <a:t>&gt;</a:t>
            </a:r>
          </a:p>
          <a:p>
            <a:pPr marL="914400" lvl="2" indent="0">
              <a:buNone/>
            </a:pPr>
            <a:r>
              <a:rPr lang="en-IN" sz="1800" dirty="0"/>
              <a:t>&lt;Routes&gt;</a:t>
            </a:r>
          </a:p>
          <a:p>
            <a:pPr marL="1371600" lvl="3" indent="0">
              <a:buNone/>
            </a:pPr>
            <a:r>
              <a:rPr lang="en-IN" sz="1600" dirty="0"/>
              <a:t>&lt;Route path="" element={&lt;Main /&gt;} /&gt;</a:t>
            </a:r>
          </a:p>
          <a:p>
            <a:pPr marL="1371600" lvl="3" indent="0">
              <a:buNone/>
            </a:pPr>
            <a:r>
              <a:rPr lang="en-IN" sz="1600" dirty="0"/>
              <a:t>&lt;Route path="about" element={&lt;About /&gt;} /&gt;</a:t>
            </a:r>
          </a:p>
          <a:p>
            <a:pPr marL="1371600" lvl="3" indent="0">
              <a:buNone/>
            </a:pPr>
            <a:r>
              <a:rPr lang="en-IN" sz="1600" dirty="0"/>
              <a:t>&lt;Route path=“courses" element={&lt;Course /&gt;} &gt;</a:t>
            </a:r>
          </a:p>
          <a:p>
            <a:pPr marL="1371600" lvl="3" indent="0">
              <a:buNone/>
            </a:pPr>
            <a:r>
              <a:rPr lang="en-IN" sz="1600" dirty="0"/>
              <a:t>	&lt;Route index element={&lt;Featured /&gt;} /&gt;</a:t>
            </a:r>
          </a:p>
          <a:p>
            <a:pPr marL="1371600" lvl="3" indent="0">
              <a:buNone/>
            </a:pPr>
            <a:r>
              <a:rPr lang="en-IN" sz="1600" dirty="0"/>
              <a:t>	&lt;Route path=“featured" element={&lt;Featured /&gt;} /&gt;</a:t>
            </a:r>
          </a:p>
          <a:p>
            <a:pPr marL="1371600" lvl="3" indent="0">
              <a:buNone/>
            </a:pPr>
            <a:r>
              <a:rPr lang="en-IN" sz="1600" dirty="0"/>
              <a:t>	&lt;Route path=“new" element={&lt;New /&gt;} /&gt;</a:t>
            </a:r>
          </a:p>
          <a:p>
            <a:pPr marL="1371600" lvl="3" indent="0">
              <a:buNone/>
            </a:pPr>
            <a:r>
              <a:rPr lang="en-IN" sz="1600" dirty="0"/>
              <a:t>&lt;/Route&gt;</a:t>
            </a:r>
          </a:p>
          <a:p>
            <a:pPr marL="1371600" lvl="3" indent="0">
              <a:buNone/>
            </a:pPr>
            <a:r>
              <a:rPr lang="en-IN" sz="1600" dirty="0"/>
              <a:t>&lt;Route path="*" element={&lt;Error /&gt;} /&gt;</a:t>
            </a:r>
          </a:p>
          <a:p>
            <a:pPr marL="914400" lvl="2" indent="0">
              <a:buNone/>
            </a:pPr>
            <a:r>
              <a:rPr lang="en-IN" sz="1800" dirty="0"/>
              <a:t>&lt;/Routes&gt;</a:t>
            </a:r>
          </a:p>
          <a:p>
            <a:pPr marL="457200" lvl="1" indent="0">
              <a:buNone/>
            </a:pPr>
            <a:r>
              <a:rPr lang="en-IN" sz="2000" dirty="0"/>
              <a:t>&lt;/</a:t>
            </a:r>
            <a:r>
              <a:rPr lang="en-IN" sz="2000" dirty="0" err="1"/>
              <a:t>BrowserRouter</a:t>
            </a:r>
            <a:r>
              <a:rPr lang="en-IN" sz="2000" dirty="0"/>
              <a:t>&gt;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105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3454-1E2E-720F-1328-65845AF9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BDDE-794D-8E13-A884-4AB1044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Using Outlet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89B9-0C57-203D-4D4B-5020B436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In Courses file import following code</a:t>
            </a:r>
          </a:p>
          <a:p>
            <a:pPr marL="457200" lvl="1" indent="0">
              <a:buNone/>
            </a:pPr>
            <a:r>
              <a:rPr lang="en-IN" sz="2000" dirty="0"/>
              <a:t>import { Outlet } from ‘react-router-</a:t>
            </a:r>
            <a:r>
              <a:rPr lang="en-IN" sz="2000" dirty="0" err="1"/>
              <a:t>dom</a:t>
            </a:r>
            <a:r>
              <a:rPr lang="en-IN" sz="2000" dirty="0"/>
              <a:t>’</a:t>
            </a:r>
          </a:p>
          <a:p>
            <a:r>
              <a:rPr lang="en-IN" sz="2400" dirty="0"/>
              <a:t>Call this Outlet element where you want to display nested content of the provided list</a:t>
            </a:r>
          </a:p>
          <a:p>
            <a:r>
              <a:rPr lang="en-IN" sz="2400" dirty="0"/>
              <a:t>For example display course details, featured courses or new courses</a:t>
            </a:r>
          </a:p>
          <a:p>
            <a:r>
              <a:rPr lang="en-IN" sz="2400" dirty="0"/>
              <a:t>List and details route can be called as follows</a:t>
            </a:r>
          </a:p>
          <a:p>
            <a:pPr marL="457200" lvl="1" indent="0">
              <a:buNone/>
            </a:pPr>
            <a:r>
              <a:rPr lang="en-IN" sz="2000" dirty="0"/>
              <a:t>&lt;Route path=“courses" element={&lt;Course /&gt;} &gt;</a:t>
            </a:r>
          </a:p>
          <a:p>
            <a:pPr marL="457200" lvl="1" indent="0">
              <a:buNone/>
            </a:pPr>
            <a:r>
              <a:rPr lang="en-IN" sz="2000" dirty="0"/>
              <a:t>	&lt;Route path=“:</a:t>
            </a:r>
            <a:r>
              <a:rPr lang="en-IN" sz="2000" dirty="0" err="1"/>
              <a:t>courseid</a:t>
            </a:r>
            <a:r>
              <a:rPr lang="en-IN" sz="2000" dirty="0"/>
              <a:t>" element={&lt;</a:t>
            </a:r>
            <a:r>
              <a:rPr lang="en-IN" sz="2000" dirty="0" err="1"/>
              <a:t>CourseDetails</a:t>
            </a:r>
            <a:r>
              <a:rPr lang="en-IN" sz="2000" dirty="0"/>
              <a:t> /&gt;} /&gt;</a:t>
            </a:r>
          </a:p>
          <a:p>
            <a:pPr marL="457200" lvl="1" indent="0">
              <a:buNone/>
            </a:pPr>
            <a:r>
              <a:rPr lang="en-IN" sz="2000" dirty="0"/>
              <a:t>&lt;/Route&gt;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326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FC46-976C-2EE2-BD88-5B54AF17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F9CA-C83A-7BC0-B4DF-53D356C7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Refer link to understand the </a:t>
            </a:r>
            <a:r>
              <a:rPr lang="en-IN" dirty="0" err="1"/>
              <a:t>reactjs</a:t>
            </a:r>
            <a:r>
              <a:rPr lang="en-IN" dirty="0"/>
              <a:t> lifecycle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https://projects.wojtekmaj.pl/react-lifecycle-methods-diagram/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235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C52A-4655-7FF0-5493-05F8B9F1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constructor(props)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3B3E-F63E-297A-2157-7448227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for a React component is called before it is mounted</a:t>
            </a:r>
          </a:p>
          <a:p>
            <a:r>
              <a:rPr lang="en-US" dirty="0"/>
              <a:t>You should call super(props) before any other statement. Otherwise, </a:t>
            </a:r>
            <a:r>
              <a:rPr lang="en-US" dirty="0" err="1"/>
              <a:t>this.props</a:t>
            </a:r>
            <a:r>
              <a:rPr lang="en-US" dirty="0"/>
              <a:t> will be undefined in the constructor</a:t>
            </a:r>
          </a:p>
          <a:p>
            <a:r>
              <a:rPr lang="en-US" dirty="0"/>
              <a:t>Do not cause side effects. </a:t>
            </a:r>
            <a:r>
              <a:rPr lang="en-US" dirty="0" err="1"/>
              <a:t>Eg.</a:t>
            </a:r>
            <a:r>
              <a:rPr lang="en-US" dirty="0"/>
              <a:t> AJAX calls, HTTP request.</a:t>
            </a:r>
          </a:p>
          <a:p>
            <a:r>
              <a:rPr lang="en-US" dirty="0"/>
              <a:t>Typically, in React constructors are only used for two purposes: </a:t>
            </a:r>
          </a:p>
          <a:p>
            <a:pPr lvl="1"/>
            <a:r>
              <a:rPr lang="en-US" dirty="0"/>
              <a:t>Initializing local state by assigning an object to </a:t>
            </a:r>
            <a:r>
              <a:rPr lang="en-US" dirty="0" err="1"/>
              <a:t>this.state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Binding event handler methods to an instance.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51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D96B-B3E8-D27C-4E2A-4080DB47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Static </a:t>
            </a:r>
            <a:r>
              <a:rPr lang="en-US" sz="4000" b="1" dirty="0" err="1"/>
              <a:t>getDerivedStateFromProps</a:t>
            </a:r>
            <a:r>
              <a:rPr lang="en-US" sz="4000" b="1" dirty="0"/>
              <a:t>(</a:t>
            </a:r>
            <a:r>
              <a:rPr lang="en-US" sz="4000" b="1" dirty="0" err="1"/>
              <a:t>props,state</a:t>
            </a:r>
            <a:r>
              <a:rPr lang="en-US" sz="4000" b="1" dirty="0"/>
              <a:t>)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D94C-9B87-5192-639B-268797D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when the state of the component depends on changing in props over time. </a:t>
            </a:r>
          </a:p>
          <a:p>
            <a:r>
              <a:rPr lang="en-US" dirty="0" err="1"/>
              <a:t>getDerivedStateFromProps</a:t>
            </a:r>
            <a:r>
              <a:rPr lang="en-US" dirty="0"/>
              <a:t> is invoked right before calling the render method, both on the initial mount and on subsequent updates. </a:t>
            </a:r>
          </a:p>
          <a:p>
            <a:r>
              <a:rPr lang="en-US" dirty="0"/>
              <a:t>Do not cause side effects. </a:t>
            </a:r>
            <a:r>
              <a:rPr lang="en-US" dirty="0" err="1"/>
              <a:t>Eg.</a:t>
            </a:r>
            <a:r>
              <a:rPr lang="en-US" dirty="0"/>
              <a:t> AJAX calls, HTTP request. </a:t>
            </a:r>
          </a:p>
          <a:p>
            <a:r>
              <a:rPr lang="en-US" dirty="0"/>
              <a:t>It should return an object to update the state, or null to update nothing.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650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0798-ACA2-E319-4853-5BEFF7C9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89E2-8028-A882-BA0D-C058FC83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only required method in the component. </a:t>
            </a:r>
          </a:p>
          <a:p>
            <a:r>
              <a:rPr lang="en-US" dirty="0"/>
              <a:t>render() reads the props and states and return JSX.</a:t>
            </a:r>
          </a:p>
          <a:p>
            <a:r>
              <a:rPr lang="en-US" dirty="0"/>
              <a:t>The render() function should be pure, meaning that it does not modify component state, it returns the same result each time it's invoked.</a:t>
            </a:r>
          </a:p>
          <a:p>
            <a:r>
              <a:rPr lang="en-US" dirty="0"/>
              <a:t>It does not directly interact with the 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28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FD4B2-2691-ECF6-0264-430C4859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39A4-2559-BA3A-6DDC-E135061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What can be done with Node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EED5-1219-2A9D-0058-16965E4E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Node.js can generate dynamic page content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Node.js can create, open, read, write, delete, and close files on the server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Node.js can collect form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Node.js can add, delete, modify data in your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98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DA29-13AD-1D7A-E399-DD8DBF17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componentDidMount</a:t>
            </a:r>
            <a:r>
              <a:rPr lang="en-US" sz="4000" b="1" dirty="0"/>
              <a:t>()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31AB-DE0F-C59E-F7C1-B7A78F8D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componentDidMount</a:t>
            </a:r>
            <a:r>
              <a:rPr lang="en-US" sz="2400" dirty="0"/>
              <a:t>() is invoked immediately after a component is mounted (inserted into the tree).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Initialization that requires DOM nodes should go here.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you need to load data from a remote endpoint, this is a good place to instantiate the network request.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You may call </a:t>
            </a:r>
            <a:r>
              <a:rPr lang="en-US" sz="2400" dirty="0" err="1"/>
              <a:t>setState</a:t>
            </a:r>
            <a:r>
              <a:rPr lang="en-US" sz="2400" dirty="0"/>
              <a:t>() immediately in </a:t>
            </a:r>
            <a:r>
              <a:rPr lang="en-US" sz="2400" dirty="0" err="1"/>
              <a:t>componentDidMount</a:t>
            </a:r>
            <a:r>
              <a:rPr lang="en-US" sz="2400" dirty="0"/>
              <a:t>(). It will trigger an extra rendering, but it will happen before the browser updates the screen.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8464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5A21-EFC1-5E4D-9551-A2AC40B7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componentWillUnmount</a:t>
            </a:r>
            <a:r>
              <a:rPr lang="en-US" sz="4000" b="1" dirty="0"/>
              <a:t>()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097E-F51A-4422-4B4E-537BEFB7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componentWillUnmount</a:t>
            </a:r>
            <a:r>
              <a:rPr lang="en-US" sz="2400" dirty="0"/>
              <a:t>() is invoked immediately before a component is unmounted and destroyed.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Perform any necessary cleanup in this method, such as invalidating timers, canceling network requests, or cleaning up any subscriptions created in </a:t>
            </a:r>
            <a:r>
              <a:rPr lang="en-US" sz="2400" dirty="0" err="1"/>
              <a:t>componentDidMount</a:t>
            </a:r>
            <a:r>
              <a:rPr lang="en-US" sz="2400" dirty="0"/>
              <a:t>().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You should not call </a:t>
            </a:r>
            <a:r>
              <a:rPr lang="en-US" sz="2400" b="1" dirty="0" err="1"/>
              <a:t>setState</a:t>
            </a:r>
            <a:r>
              <a:rPr lang="en-US" sz="2400" b="1" dirty="0"/>
              <a:t>() </a:t>
            </a:r>
            <a:r>
              <a:rPr lang="en-US" sz="2400" dirty="0"/>
              <a:t>in </a:t>
            </a:r>
            <a:r>
              <a:rPr lang="en-US" sz="2400" dirty="0" err="1"/>
              <a:t>componentWillUnmount</a:t>
            </a:r>
            <a:r>
              <a:rPr lang="en-US" sz="2400" dirty="0"/>
              <a:t>() because the component will never be re-rendered.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4647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5F34-FFB9-7995-D92E-9090D9F0D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9C72-6E6E-E7DB-2836-68A56C16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 to 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E8A-1A36-BE1A-DA3C-2F9119E8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1F1C24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1F1C24"/>
                </a:solidFill>
                <a:effectLst/>
              </a:rPr>
              <a:t> is a simple promise-based HTTP client for the browser and node.js. </a:t>
            </a:r>
          </a:p>
          <a:p>
            <a:r>
              <a:rPr lang="en-US" sz="2400" dirty="0" err="1">
                <a:solidFill>
                  <a:srgbClr val="1F1C24"/>
                </a:solidFill>
              </a:rPr>
              <a:t>Axios</a:t>
            </a:r>
            <a:r>
              <a:rPr lang="en-US" sz="2400" dirty="0">
                <a:solidFill>
                  <a:srgbClr val="1F1C24"/>
                </a:solidFill>
              </a:rPr>
              <a:t> uses the following methods for different purposes</a:t>
            </a:r>
          </a:p>
          <a:p>
            <a:pPr lvl="1"/>
            <a:r>
              <a:rPr lang="en-US" sz="2000" dirty="0">
                <a:solidFill>
                  <a:srgbClr val="1F1C24"/>
                </a:solidFill>
              </a:rPr>
              <a:t>g</a:t>
            </a:r>
            <a:r>
              <a:rPr lang="en-US" sz="2000" b="0" i="0" dirty="0">
                <a:solidFill>
                  <a:srgbClr val="1F1C24"/>
                </a:solidFill>
                <a:effectLst/>
              </a:rPr>
              <a:t>et	// used to access </a:t>
            </a:r>
            <a:r>
              <a:rPr lang="en-US" sz="2000" b="0" i="0" dirty="0" err="1">
                <a:solidFill>
                  <a:srgbClr val="1F1C24"/>
                </a:solidFill>
                <a:effectLst/>
              </a:rPr>
              <a:t>api</a:t>
            </a:r>
            <a:endParaRPr lang="en-US" sz="2000" b="0" i="0" dirty="0">
              <a:solidFill>
                <a:srgbClr val="1F1C24"/>
              </a:solidFill>
              <a:effectLst/>
            </a:endParaRPr>
          </a:p>
          <a:p>
            <a:pPr lvl="1"/>
            <a:r>
              <a:rPr lang="en-US" sz="2000" dirty="0">
                <a:solidFill>
                  <a:srgbClr val="1F1C24"/>
                </a:solidFill>
              </a:rPr>
              <a:t>put	// used to add into </a:t>
            </a:r>
            <a:r>
              <a:rPr lang="en-US" sz="2000" dirty="0" err="1">
                <a:solidFill>
                  <a:srgbClr val="1F1C24"/>
                </a:solidFill>
              </a:rPr>
              <a:t>api</a:t>
            </a:r>
            <a:endParaRPr lang="en-US" sz="2000" dirty="0">
              <a:solidFill>
                <a:srgbClr val="1F1C24"/>
              </a:solidFill>
            </a:endParaRPr>
          </a:p>
          <a:p>
            <a:pPr lvl="1"/>
            <a:r>
              <a:rPr lang="en-US" sz="2000" dirty="0">
                <a:solidFill>
                  <a:srgbClr val="1F1C24"/>
                </a:solidFill>
              </a:rPr>
              <a:t>p</a:t>
            </a:r>
            <a:r>
              <a:rPr lang="en-US" sz="2000" b="0" i="0" dirty="0">
                <a:solidFill>
                  <a:srgbClr val="1F1C24"/>
                </a:solidFill>
                <a:effectLst/>
              </a:rPr>
              <a:t>atch	// used to update </a:t>
            </a:r>
            <a:r>
              <a:rPr lang="en-US" sz="2000" b="0" i="0" dirty="0" err="1">
                <a:solidFill>
                  <a:srgbClr val="1F1C24"/>
                </a:solidFill>
                <a:effectLst/>
              </a:rPr>
              <a:t>api</a:t>
            </a:r>
            <a:endParaRPr lang="en-US" sz="2000" b="0" i="0" dirty="0">
              <a:solidFill>
                <a:srgbClr val="1F1C24"/>
              </a:solidFill>
              <a:effectLst/>
            </a:endParaRPr>
          </a:p>
          <a:p>
            <a:pPr lvl="1"/>
            <a:r>
              <a:rPr lang="en-US" sz="2000" dirty="0">
                <a:solidFill>
                  <a:srgbClr val="1F1C24"/>
                </a:solidFill>
              </a:rPr>
              <a:t>d</a:t>
            </a:r>
            <a:r>
              <a:rPr lang="en-US" sz="2000" b="0" i="0" dirty="0">
                <a:solidFill>
                  <a:srgbClr val="1F1C24"/>
                </a:solidFill>
                <a:effectLst/>
              </a:rPr>
              <a:t>elete	// used to delete from </a:t>
            </a:r>
            <a:r>
              <a:rPr lang="en-US" sz="2000" b="0" i="0" dirty="0" err="1">
                <a:solidFill>
                  <a:srgbClr val="1F1C24"/>
                </a:solidFill>
                <a:effectLst/>
              </a:rPr>
              <a:t>api</a:t>
            </a:r>
            <a:endParaRPr lang="en-US" sz="2000" b="0" i="0" dirty="0">
              <a:solidFill>
                <a:srgbClr val="1F1C24"/>
              </a:solidFill>
              <a:effectLst/>
            </a:endParaRPr>
          </a:p>
          <a:p>
            <a:r>
              <a:rPr lang="en-US" sz="2400" b="0" i="0" dirty="0" err="1">
                <a:solidFill>
                  <a:srgbClr val="1F1C24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1F1C24"/>
                </a:solidFill>
                <a:effectLst/>
              </a:rPr>
              <a:t> provides a simple-to-use library in a small package with a very extensible interface.</a:t>
            </a:r>
          </a:p>
          <a:p>
            <a:pPr marL="457200" lvl="1" indent="0">
              <a:buNone/>
            </a:pPr>
            <a:r>
              <a:rPr lang="en-IN" sz="2000" dirty="0" err="1"/>
              <a:t>npm</a:t>
            </a:r>
            <a:r>
              <a:rPr lang="en-IN" sz="2000" dirty="0"/>
              <a:t> install </a:t>
            </a:r>
            <a:r>
              <a:rPr lang="en-IN" sz="2000" dirty="0" err="1"/>
              <a:t>axios</a:t>
            </a:r>
            <a:endParaRPr lang="en-IN" sz="2000" dirty="0"/>
          </a:p>
          <a:p>
            <a:r>
              <a:rPr lang="en-IN" sz="2400" dirty="0"/>
              <a:t>Since </a:t>
            </a:r>
            <a:r>
              <a:rPr lang="en-IN" sz="2400" dirty="0" err="1"/>
              <a:t>Axios</a:t>
            </a:r>
            <a:r>
              <a:rPr lang="en-IN" sz="2400" dirty="0"/>
              <a:t> generate side effects its use is recommended inside the </a:t>
            </a:r>
            <a:r>
              <a:rPr lang="en-US" sz="2400" dirty="0" err="1"/>
              <a:t>componentDidMount</a:t>
            </a:r>
            <a:r>
              <a:rPr lang="en-US" sz="2400" dirty="0"/>
              <a:t>() function</a:t>
            </a:r>
            <a:endParaRPr lang="en-IN" sz="24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8919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E0FE6-78FB-6BF9-C312-C5C800678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D0AA-29B5-3F2B-5597-6D93BF85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A2E1-901D-741D-3538-E5A3AD37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2400" dirty="0" err="1"/>
              <a:t>useState</a:t>
            </a:r>
            <a:endParaRPr lang="en-IN" sz="2400" dirty="0"/>
          </a:p>
          <a:p>
            <a:r>
              <a:rPr lang="en-IN" sz="2400" dirty="0" err="1"/>
              <a:t>useEffect</a:t>
            </a:r>
            <a:endParaRPr lang="en-IN" sz="2400" dirty="0"/>
          </a:p>
          <a:p>
            <a:r>
              <a:rPr lang="en-IN" sz="2400" dirty="0" err="1"/>
              <a:t>useLayoutEffect</a:t>
            </a:r>
            <a:endParaRPr lang="en-IN" sz="2400" dirty="0"/>
          </a:p>
          <a:p>
            <a:r>
              <a:rPr lang="en-IN" sz="2400" dirty="0" err="1"/>
              <a:t>useRef</a:t>
            </a:r>
            <a:endParaRPr lang="en-IN" sz="2400" dirty="0"/>
          </a:p>
          <a:p>
            <a:r>
              <a:rPr lang="en-IN" sz="2400" dirty="0" err="1"/>
              <a:t>useContext</a:t>
            </a:r>
            <a:endParaRPr lang="en-IN" sz="2400" dirty="0"/>
          </a:p>
          <a:p>
            <a:r>
              <a:rPr lang="en-IN" sz="2400" dirty="0" err="1"/>
              <a:t>useCallback</a:t>
            </a:r>
            <a:endParaRPr lang="en-IN" sz="2400" dirty="0"/>
          </a:p>
          <a:p>
            <a:r>
              <a:rPr lang="en-IN" sz="2400" dirty="0" err="1"/>
              <a:t>useMemo</a:t>
            </a:r>
            <a:endParaRPr lang="en-IN" sz="2400" dirty="0"/>
          </a:p>
          <a:p>
            <a:r>
              <a:rPr lang="en-IN" sz="2400" dirty="0" err="1"/>
              <a:t>useImperative</a:t>
            </a:r>
            <a:endParaRPr lang="en-IN" sz="2400" dirty="0"/>
          </a:p>
          <a:p>
            <a:r>
              <a:rPr lang="en-IN" sz="2400" dirty="0" err="1"/>
              <a:t>useReducer</a:t>
            </a:r>
            <a:endParaRPr lang="en-IN" sz="2400" dirty="0"/>
          </a:p>
          <a:p>
            <a:r>
              <a:rPr lang="en-IN" sz="2400" dirty="0" err="1"/>
              <a:t>useCustom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16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16905-2463-AC9E-B063-AF348F6F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866D-F02A-1395-370B-0C5E5402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Advantages of Node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4B8C-512E-CC06-D898-D57D809F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Node.js offers an Easy Scalability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Easy to Learn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Node.js is used as a Single Programming Language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The Benefit of Full stack JS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Known for Offering High Performance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The Support of Large and Active Community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The Advantage of Caching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Offers the Freedom to Develop Apps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Getting Support for Commonly Used Tools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Handles the Requests Simultaneously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ym typeface="+mn-ea"/>
              </a:rPr>
              <a:t>Node.js is Highly Extensible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19C-BF8D-EBB5-58A3-0E9EBA59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0B84-7AA8-9DCF-6B85-EFF5F4E3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an abbreviation used for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node package manager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is a package manager for JavaScript. It is the default package manager that comes with NodeJS when you install it. </a:t>
            </a:r>
          </a:p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consists of a command-line interface and an online database of public packages and private packages that are paid which is called the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Registry.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registry is accessed via the client, and the available packages can be browsed and searched via the </a:t>
            </a:r>
            <a:r>
              <a:rPr lang="en-US" sz="2400" dirty="0" err="1"/>
              <a:t>npm</a:t>
            </a:r>
            <a:r>
              <a:rPr lang="en-US" sz="2400" dirty="0"/>
              <a:t> website.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package manager and the registry are managed by </a:t>
            </a:r>
            <a:r>
              <a:rPr lang="en-US" sz="2400" dirty="0" err="1"/>
              <a:t>npm</a:t>
            </a:r>
            <a:r>
              <a:rPr lang="en-US" sz="2400" dirty="0"/>
              <a:t>, Inc.</a:t>
            </a:r>
          </a:p>
          <a:p>
            <a:pPr>
              <a:lnSpc>
                <a:spcPct val="120000"/>
              </a:lnSpc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68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AF70F-7FE2-DBC9-2D88-A6344A04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AC1-7B84-6799-3B32-2E649FC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603F-5BD3-0748-11DF-BB8AE150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 is the world's largest Software Library (Registry).</a:t>
            </a:r>
          </a:p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 is also a software Package Manager and Installer.</a:t>
            </a:r>
          </a:p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registry contains over 800,000 code packages.</a:t>
            </a:r>
          </a:p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Open-source developers use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to share software.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npm</a:t>
            </a:r>
            <a:r>
              <a:rPr lang="en-US" sz="2400" dirty="0"/>
              <a:t> includes a CLI (Command Line Client) that can be used to download and install software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NPM packages of a project are defined in the file called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package.json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367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DA3D8-5124-8019-094E-70B0A8AD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DE44-C8F8-874A-B12E-B2BA0FD8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Attributes of </a:t>
            </a:r>
            <a:r>
              <a:rPr lang="en-IN" sz="4000" b="1" dirty="0" err="1"/>
              <a:t>package.json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33F3-572A-84F7-2DAD-8FD1EFF0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99973"/>
          </a:xfrm>
        </p:spPr>
        <p:txBody>
          <a:bodyPr numCol="2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name - name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version - version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description - description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homepage - homepage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 - author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contributors - name of the contributors to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dependencies - list of dependencies. NPM automatically installs all the dependencies </a:t>
            </a:r>
            <a:br>
              <a:rPr lang="en-US" sz="2000" dirty="0"/>
            </a:br>
            <a:r>
              <a:rPr lang="en-US" sz="2000" dirty="0"/>
              <a:t>mentioned here in the </a:t>
            </a:r>
            <a:r>
              <a:rPr lang="en-US" sz="2000" dirty="0" err="1"/>
              <a:t>node_module</a:t>
            </a:r>
            <a:r>
              <a:rPr lang="en-US" sz="2000" dirty="0"/>
              <a:t> folder of the package.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repository - repository type and URL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main - entry point of the package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keywords –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scripts – executable scripts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3BE92-D625-5DB7-4929-AB0B01D1680D}"/>
              </a:ext>
            </a:extLst>
          </p:cNvPr>
          <p:cNvSpPr txBox="1"/>
          <p:nvPr/>
        </p:nvSpPr>
        <p:spPr>
          <a:xfrm>
            <a:off x="838200" y="47518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goal of this file is to automated dependency and package management using </a:t>
            </a:r>
            <a:r>
              <a:rPr lang="en-US" sz="2400" dirty="0" err="1">
                <a:solidFill>
                  <a:srgbClr val="C00000"/>
                </a:solidFill>
              </a:rPr>
              <a:t>npm</a:t>
            </a:r>
            <a:r>
              <a:rPr lang="en-US" sz="2400" dirty="0">
                <a:solidFill>
                  <a:srgbClr val="C00000"/>
                </a:solidFill>
              </a:rPr>
              <a:t> install </a:t>
            </a:r>
            <a:r>
              <a:rPr lang="en-US" sz="2400" dirty="0"/>
              <a:t>command and immediately have all of the dependencies installed.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32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4090</Words>
  <Application>Microsoft Office PowerPoint</Application>
  <PresentationFormat>Widescreen</PresentationFormat>
  <Paragraphs>496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ui-monospace</vt:lpstr>
      <vt:lpstr>Office Theme</vt:lpstr>
      <vt:lpstr>React JS</vt:lpstr>
      <vt:lpstr>What is ES?</vt:lpstr>
      <vt:lpstr>What is Babel, Node and NPM?</vt:lpstr>
      <vt:lpstr>What is Node JS?</vt:lpstr>
      <vt:lpstr>What can be done with Node JS?</vt:lpstr>
      <vt:lpstr>Advantages of Node JS?</vt:lpstr>
      <vt:lpstr>What is NPM?</vt:lpstr>
      <vt:lpstr>What is NPM?</vt:lpstr>
      <vt:lpstr>Attributes of package.json</vt:lpstr>
      <vt:lpstr>Installing Node Packages</vt:lpstr>
      <vt:lpstr>Node commands</vt:lpstr>
      <vt:lpstr>Installation Node and NPM?</vt:lpstr>
      <vt:lpstr>What is React JS?</vt:lpstr>
      <vt:lpstr>Features of React JS?</vt:lpstr>
      <vt:lpstr>Working of React JS?</vt:lpstr>
      <vt:lpstr>DOM Rendering</vt:lpstr>
      <vt:lpstr>Installing React JS</vt:lpstr>
      <vt:lpstr>App structure</vt:lpstr>
      <vt:lpstr>React Components</vt:lpstr>
      <vt:lpstr>React Class Component</vt:lpstr>
      <vt:lpstr>Creating Class Component</vt:lpstr>
      <vt:lpstr>React Function Component</vt:lpstr>
      <vt:lpstr>Creating Function Component</vt:lpstr>
      <vt:lpstr>Component Exports</vt:lpstr>
      <vt:lpstr>What is JSX?</vt:lpstr>
      <vt:lpstr>Programming with JSX?</vt:lpstr>
      <vt:lpstr>JSX templates must return a valid children</vt:lpstr>
      <vt:lpstr>Conditional render in JSX</vt:lpstr>
      <vt:lpstr>Looping in JSX</vt:lpstr>
      <vt:lpstr>Styling in React/JSX</vt:lpstr>
      <vt:lpstr>Module Styling in React/JSX</vt:lpstr>
      <vt:lpstr>Comments and Attributes in JSX</vt:lpstr>
      <vt:lpstr>Communicating between React components </vt:lpstr>
      <vt:lpstr>Event handling in React</vt:lpstr>
      <vt:lpstr>Event handling in React</vt:lpstr>
      <vt:lpstr>Event handling in React</vt:lpstr>
      <vt:lpstr>Handle Form in React</vt:lpstr>
      <vt:lpstr>Converting Static Web into React App</vt:lpstr>
      <vt:lpstr>React Router</vt:lpstr>
      <vt:lpstr>Setting up Routes</vt:lpstr>
      <vt:lpstr>Setting up Routes - Alternate Method</vt:lpstr>
      <vt:lpstr>Setting up Links</vt:lpstr>
      <vt:lpstr>Using Navlink for Linking</vt:lpstr>
      <vt:lpstr>Setting up Nested Routes</vt:lpstr>
      <vt:lpstr>Using Outlet component</vt:lpstr>
      <vt:lpstr>Component Lifecycle</vt:lpstr>
      <vt:lpstr>constructor(props)</vt:lpstr>
      <vt:lpstr>Static getDerivedStateFromProps(props,state)</vt:lpstr>
      <vt:lpstr>Render()</vt:lpstr>
      <vt:lpstr>componentDidMount()</vt:lpstr>
      <vt:lpstr>componentWillUnmount()</vt:lpstr>
      <vt:lpstr>Introduction to AXIOS</vt:lpstr>
      <vt:lpstr>React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Shruti Chandorkar</dc:creator>
  <cp:lastModifiedBy>Sandeep Chandorkar</cp:lastModifiedBy>
  <cp:revision>181</cp:revision>
  <dcterms:created xsi:type="dcterms:W3CDTF">2022-08-30T13:05:51Z</dcterms:created>
  <dcterms:modified xsi:type="dcterms:W3CDTF">2024-05-09T14:36:23Z</dcterms:modified>
</cp:coreProperties>
</file>