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67" r:id="rId3"/>
    <p:sldId id="270" r:id="rId4"/>
    <p:sldId id="271" r:id="rId5"/>
    <p:sldId id="269" r:id="rId6"/>
    <p:sldId id="289" r:id="rId7"/>
    <p:sldId id="278" r:id="rId8"/>
    <p:sldId id="279" r:id="rId9"/>
    <p:sldId id="283" r:id="rId10"/>
    <p:sldId id="288" r:id="rId11"/>
    <p:sldId id="285" r:id="rId12"/>
    <p:sldId id="287" r:id="rId13"/>
    <p:sldId id="275" r:id="rId14"/>
    <p:sldId id="277" r:id="rId15"/>
    <p:sldId id="281" r:id="rId16"/>
    <p:sldId id="284" r:id="rId17"/>
    <p:sldId id="291"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822D"/>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60" d="100"/>
          <a:sy n="60" d="100"/>
        </p:scale>
        <p:origin x="884"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wanth bommareddy" userId="fdb20dc6b7b6a26c" providerId="LiveId" clId="{2F776A3A-AC17-4868-A482-0582841911D3}"/>
    <pc:docChg chg="undo redo custSel addSld delSld modSld sldOrd">
      <pc:chgData name="yashwanth bommareddy" userId="fdb20dc6b7b6a26c" providerId="LiveId" clId="{2F776A3A-AC17-4868-A482-0582841911D3}" dt="2023-04-21T22:58:37.749" v="8232" actId="122"/>
      <pc:docMkLst>
        <pc:docMk/>
      </pc:docMkLst>
      <pc:sldChg chg="modSp mod">
        <pc:chgData name="yashwanth bommareddy" userId="fdb20dc6b7b6a26c" providerId="LiveId" clId="{2F776A3A-AC17-4868-A482-0582841911D3}" dt="2023-04-21T15:38:52.941" v="3548" actId="255"/>
        <pc:sldMkLst>
          <pc:docMk/>
          <pc:sldMk cId="4047255108" sldId="267"/>
        </pc:sldMkLst>
        <pc:spChg chg="mod">
          <ac:chgData name="yashwanth bommareddy" userId="fdb20dc6b7b6a26c" providerId="LiveId" clId="{2F776A3A-AC17-4868-A482-0582841911D3}" dt="2023-04-21T15:38:52.941" v="3548" actId="255"/>
          <ac:spMkLst>
            <pc:docMk/>
            <pc:sldMk cId="4047255108" sldId="267"/>
            <ac:spMk id="3" creationId="{60B3D5A6-E766-7C41-BD00-B22DA4727FBA}"/>
          </ac:spMkLst>
        </pc:spChg>
      </pc:sldChg>
      <pc:sldChg chg="modSp mod">
        <pc:chgData name="yashwanth bommareddy" userId="fdb20dc6b7b6a26c" providerId="LiveId" clId="{2F776A3A-AC17-4868-A482-0582841911D3}" dt="2023-04-20T18:52:02.227" v="1030" actId="207"/>
        <pc:sldMkLst>
          <pc:docMk/>
          <pc:sldMk cId="116821060" sldId="268"/>
        </pc:sldMkLst>
        <pc:spChg chg="mod">
          <ac:chgData name="yashwanth bommareddy" userId="fdb20dc6b7b6a26c" providerId="LiveId" clId="{2F776A3A-AC17-4868-A482-0582841911D3}" dt="2023-04-20T18:52:02.227" v="1030" actId="207"/>
          <ac:spMkLst>
            <pc:docMk/>
            <pc:sldMk cId="116821060" sldId="268"/>
            <ac:spMk id="2" creationId="{E8B8F26E-9345-4747-9094-972E38700A17}"/>
          </ac:spMkLst>
        </pc:spChg>
      </pc:sldChg>
      <pc:sldChg chg="addSp delSp modSp mod">
        <pc:chgData name="yashwanth bommareddy" userId="fdb20dc6b7b6a26c" providerId="LiveId" clId="{2F776A3A-AC17-4868-A482-0582841911D3}" dt="2023-04-20T18:58:29.651" v="1066" actId="20577"/>
        <pc:sldMkLst>
          <pc:docMk/>
          <pc:sldMk cId="1502935150" sldId="269"/>
        </pc:sldMkLst>
        <pc:spChg chg="mod">
          <ac:chgData name="yashwanth bommareddy" userId="fdb20dc6b7b6a26c" providerId="LiveId" clId="{2F776A3A-AC17-4868-A482-0582841911D3}" dt="2023-04-20T18:01:22.709" v="502" actId="14100"/>
          <ac:spMkLst>
            <pc:docMk/>
            <pc:sldMk cId="1502935150" sldId="269"/>
            <ac:spMk id="2" creationId="{098DA49E-13F6-51B3-C7D7-F6DE8D15C01C}"/>
          </ac:spMkLst>
        </pc:spChg>
        <pc:spChg chg="del">
          <ac:chgData name="yashwanth bommareddy" userId="fdb20dc6b7b6a26c" providerId="LiveId" clId="{2F776A3A-AC17-4868-A482-0582841911D3}" dt="2023-04-20T17:35:13.097" v="74" actId="478"/>
          <ac:spMkLst>
            <pc:docMk/>
            <pc:sldMk cId="1502935150" sldId="269"/>
            <ac:spMk id="3" creationId="{5DDACD7F-5FB4-755C-4304-F5DB99DAB9DE}"/>
          </ac:spMkLst>
        </pc:spChg>
        <pc:spChg chg="add del mod">
          <ac:chgData name="yashwanth bommareddy" userId="fdb20dc6b7b6a26c" providerId="LiveId" clId="{2F776A3A-AC17-4868-A482-0582841911D3}" dt="2023-04-20T17:36:11.950" v="75" actId="1032"/>
          <ac:spMkLst>
            <pc:docMk/>
            <pc:sldMk cId="1502935150" sldId="269"/>
            <ac:spMk id="6" creationId="{272B60BA-1AEF-ABE7-B647-1137DA178A49}"/>
          </ac:spMkLst>
        </pc:spChg>
        <pc:spChg chg="add del mod">
          <ac:chgData name="yashwanth bommareddy" userId="fdb20dc6b7b6a26c" providerId="LiveId" clId="{2F776A3A-AC17-4868-A482-0582841911D3}" dt="2023-04-20T17:50:45.677" v="457" actId="478"/>
          <ac:spMkLst>
            <pc:docMk/>
            <pc:sldMk cId="1502935150" sldId="269"/>
            <ac:spMk id="10" creationId="{42252125-0165-4FCC-BB3F-4F87AFB34297}"/>
          </ac:spMkLst>
        </pc:spChg>
        <pc:graphicFrameChg chg="add del mod modGraphic">
          <ac:chgData name="yashwanth bommareddy" userId="fdb20dc6b7b6a26c" providerId="LiveId" clId="{2F776A3A-AC17-4868-A482-0582841911D3}" dt="2023-04-20T17:50:28.658" v="454" actId="478"/>
          <ac:graphicFrameMkLst>
            <pc:docMk/>
            <pc:sldMk cId="1502935150" sldId="269"/>
            <ac:graphicFrameMk id="7" creationId="{741EFC53-3FF3-82B2-4FD0-36A901392DCD}"/>
          </ac:graphicFrameMkLst>
        </pc:graphicFrameChg>
        <pc:graphicFrameChg chg="add del mod modGraphic">
          <ac:chgData name="yashwanth bommareddy" userId="fdb20dc6b7b6a26c" providerId="LiveId" clId="{2F776A3A-AC17-4868-A482-0582841911D3}" dt="2023-04-20T18:58:29.651" v="1066" actId="20577"/>
          <ac:graphicFrameMkLst>
            <pc:docMk/>
            <pc:sldMk cId="1502935150" sldId="269"/>
            <ac:graphicFrameMk id="8" creationId="{9C2A9F2A-F19A-DEDA-952E-3DA0A820A4CE}"/>
          </ac:graphicFrameMkLst>
        </pc:graphicFrameChg>
        <pc:graphicFrameChg chg="add del modGraphic">
          <ac:chgData name="yashwanth bommareddy" userId="fdb20dc6b7b6a26c" providerId="LiveId" clId="{2F776A3A-AC17-4868-A482-0582841911D3}" dt="2023-04-20T18:07:15.058" v="550" actId="478"/>
          <ac:graphicFrameMkLst>
            <pc:docMk/>
            <pc:sldMk cId="1502935150" sldId="269"/>
            <ac:graphicFrameMk id="11" creationId="{3ECDF854-8380-31C1-CB44-29196F01AFB7}"/>
          </ac:graphicFrameMkLst>
        </pc:graphicFrameChg>
      </pc:sldChg>
      <pc:sldChg chg="modSp mod">
        <pc:chgData name="yashwanth bommareddy" userId="fdb20dc6b7b6a26c" providerId="LiveId" clId="{2F776A3A-AC17-4868-A482-0582841911D3}" dt="2023-04-21T15:38:15.201" v="3546" actId="20577"/>
        <pc:sldMkLst>
          <pc:docMk/>
          <pc:sldMk cId="1924360318" sldId="270"/>
        </pc:sldMkLst>
        <pc:spChg chg="mod">
          <ac:chgData name="yashwanth bommareddy" userId="fdb20dc6b7b6a26c" providerId="LiveId" clId="{2F776A3A-AC17-4868-A482-0582841911D3}" dt="2023-04-21T15:38:15.201" v="3546" actId="20577"/>
          <ac:spMkLst>
            <pc:docMk/>
            <pc:sldMk cId="1924360318" sldId="270"/>
            <ac:spMk id="3" creationId="{60B3D5A6-E766-7C41-BD00-B22DA4727FBA}"/>
          </ac:spMkLst>
        </pc:spChg>
      </pc:sldChg>
      <pc:sldChg chg="modSp mod">
        <pc:chgData name="yashwanth bommareddy" userId="fdb20dc6b7b6a26c" providerId="LiveId" clId="{2F776A3A-AC17-4868-A482-0582841911D3}" dt="2023-04-21T15:38:23.797" v="3547" actId="20577"/>
        <pc:sldMkLst>
          <pc:docMk/>
          <pc:sldMk cId="1008203737" sldId="271"/>
        </pc:sldMkLst>
        <pc:spChg chg="mod">
          <ac:chgData name="yashwanth bommareddy" userId="fdb20dc6b7b6a26c" providerId="LiveId" clId="{2F776A3A-AC17-4868-A482-0582841911D3}" dt="2023-04-21T15:38:23.797" v="3547" actId="20577"/>
          <ac:spMkLst>
            <pc:docMk/>
            <pc:sldMk cId="1008203737" sldId="271"/>
            <ac:spMk id="3" creationId="{60B3D5A6-E766-7C41-BD00-B22DA4727FBA}"/>
          </ac:spMkLst>
        </pc:spChg>
      </pc:sldChg>
      <pc:sldChg chg="new del">
        <pc:chgData name="yashwanth bommareddy" userId="fdb20dc6b7b6a26c" providerId="LiveId" clId="{2F776A3A-AC17-4868-A482-0582841911D3}" dt="2023-04-20T18:50:49.030" v="1022" actId="47"/>
        <pc:sldMkLst>
          <pc:docMk/>
          <pc:sldMk cId="1067488237" sldId="272"/>
        </pc:sldMkLst>
      </pc:sldChg>
      <pc:sldChg chg="addSp delSp modSp add del mod">
        <pc:chgData name="yashwanth bommareddy" userId="fdb20dc6b7b6a26c" providerId="LiveId" clId="{2F776A3A-AC17-4868-A482-0582841911D3}" dt="2023-04-21T15:37:00.138" v="3540" actId="47"/>
        <pc:sldMkLst>
          <pc:docMk/>
          <pc:sldMk cId="1057008107" sldId="273"/>
        </pc:sldMkLst>
        <pc:spChg chg="mod">
          <ac:chgData name="yashwanth bommareddy" userId="fdb20dc6b7b6a26c" providerId="LiveId" clId="{2F776A3A-AC17-4868-A482-0582841911D3}" dt="2023-04-20T18:09:24.869" v="704" actId="1076"/>
          <ac:spMkLst>
            <pc:docMk/>
            <pc:sldMk cId="1057008107" sldId="273"/>
            <ac:spMk id="2" creationId="{E8B8F26E-9345-4747-9094-972E38700A17}"/>
          </ac:spMkLst>
        </pc:spChg>
        <pc:spChg chg="mod">
          <ac:chgData name="yashwanth bommareddy" userId="fdb20dc6b7b6a26c" providerId="LiveId" clId="{2F776A3A-AC17-4868-A482-0582841911D3}" dt="2023-04-20T18:05:13.318" v="538" actId="20577"/>
          <ac:spMkLst>
            <pc:docMk/>
            <pc:sldMk cId="1057008107" sldId="273"/>
            <ac:spMk id="3" creationId="{60B3D5A6-E766-7C41-BD00-B22DA4727FBA}"/>
          </ac:spMkLst>
        </pc:spChg>
        <pc:graphicFrameChg chg="add del mod">
          <ac:chgData name="yashwanth bommareddy" userId="fdb20dc6b7b6a26c" providerId="LiveId" clId="{2F776A3A-AC17-4868-A482-0582841911D3}" dt="2023-04-20T18:32:03.579" v="707" actId="478"/>
          <ac:graphicFrameMkLst>
            <pc:docMk/>
            <pc:sldMk cId="1057008107" sldId="273"/>
            <ac:graphicFrameMk id="5" creationId="{0859440D-AFC3-5205-1A2E-1086A49C5F77}"/>
          </ac:graphicFrameMkLst>
        </pc:graphicFrameChg>
        <pc:graphicFrameChg chg="add mod modGraphic">
          <ac:chgData name="yashwanth bommareddy" userId="fdb20dc6b7b6a26c" providerId="LiveId" clId="{2F776A3A-AC17-4868-A482-0582841911D3}" dt="2023-04-20T18:58:22.677" v="1057" actId="20577"/>
          <ac:graphicFrameMkLst>
            <pc:docMk/>
            <pc:sldMk cId="1057008107" sldId="273"/>
            <ac:graphicFrameMk id="6" creationId="{0F8DFF16-BE8C-E192-E604-03C0E674C34D}"/>
          </ac:graphicFrameMkLst>
        </pc:graphicFrameChg>
        <pc:graphicFrameChg chg="add mod">
          <ac:chgData name="yashwanth bommareddy" userId="fdb20dc6b7b6a26c" providerId="LiveId" clId="{2F776A3A-AC17-4868-A482-0582841911D3}" dt="2023-04-20T18:39:54.078" v="745"/>
          <ac:graphicFrameMkLst>
            <pc:docMk/>
            <pc:sldMk cId="1057008107" sldId="273"/>
            <ac:graphicFrameMk id="7" creationId="{41FB410E-2D86-8178-A79A-CD27428706AD}"/>
          </ac:graphicFrameMkLst>
        </pc:graphicFrameChg>
      </pc:sldChg>
      <pc:sldChg chg="addSp delSp modSp add del mod">
        <pc:chgData name="yashwanth bommareddy" userId="fdb20dc6b7b6a26c" providerId="LiveId" clId="{2F776A3A-AC17-4868-A482-0582841911D3}" dt="2023-04-20T17:34:46.282" v="47" actId="47"/>
        <pc:sldMkLst>
          <pc:docMk/>
          <pc:sldMk cId="2304604332" sldId="273"/>
        </pc:sldMkLst>
        <pc:spChg chg="mod">
          <ac:chgData name="yashwanth bommareddy" userId="fdb20dc6b7b6a26c" providerId="LiveId" clId="{2F776A3A-AC17-4868-A482-0582841911D3}" dt="2023-04-20T17:07:26.032" v="45" actId="207"/>
          <ac:spMkLst>
            <pc:docMk/>
            <pc:sldMk cId="2304604332" sldId="273"/>
            <ac:spMk id="2" creationId="{E8B8F26E-9345-4747-9094-972E38700A17}"/>
          </ac:spMkLst>
        </pc:spChg>
        <pc:spChg chg="mod">
          <ac:chgData name="yashwanth bommareddy" userId="fdb20dc6b7b6a26c" providerId="LiveId" clId="{2F776A3A-AC17-4868-A482-0582841911D3}" dt="2023-04-20T16:37:18.034" v="4" actId="20577"/>
          <ac:spMkLst>
            <pc:docMk/>
            <pc:sldMk cId="2304604332" sldId="273"/>
            <ac:spMk id="3" creationId="{60B3D5A6-E766-7C41-BD00-B22DA4727FBA}"/>
          </ac:spMkLst>
        </pc:spChg>
        <pc:graphicFrameChg chg="add del mod modGraphic">
          <ac:chgData name="yashwanth bommareddy" userId="fdb20dc6b7b6a26c" providerId="LiveId" clId="{2F776A3A-AC17-4868-A482-0582841911D3}" dt="2023-04-20T17:34:03.800" v="46" actId="478"/>
          <ac:graphicFrameMkLst>
            <pc:docMk/>
            <pc:sldMk cId="2304604332" sldId="273"/>
            <ac:graphicFrameMk id="9" creationId="{99A55C18-A43C-A857-78C8-44DFDAC40BF3}"/>
          </ac:graphicFrameMkLst>
        </pc:graphicFrameChg>
      </pc:sldChg>
      <pc:sldChg chg="addSp delSp modSp add del mod">
        <pc:chgData name="yashwanth bommareddy" userId="fdb20dc6b7b6a26c" providerId="LiveId" clId="{2F776A3A-AC17-4868-A482-0582841911D3}" dt="2023-04-21T15:34:29.204" v="3539" actId="47"/>
        <pc:sldMkLst>
          <pc:docMk/>
          <pc:sldMk cId="790283593" sldId="274"/>
        </pc:sldMkLst>
        <pc:spChg chg="mod">
          <ac:chgData name="yashwanth bommareddy" userId="fdb20dc6b7b6a26c" providerId="LiveId" clId="{2F776A3A-AC17-4868-A482-0582841911D3}" dt="2023-04-21T15:19:35.410" v="3362" actId="14100"/>
          <ac:spMkLst>
            <pc:docMk/>
            <pc:sldMk cId="790283593" sldId="274"/>
            <ac:spMk id="2" creationId="{E8B8F26E-9345-4747-9094-972E38700A17}"/>
          </ac:spMkLst>
        </pc:spChg>
        <pc:spChg chg="del">
          <ac:chgData name="yashwanth bommareddy" userId="fdb20dc6b7b6a26c" providerId="LiveId" clId="{2F776A3A-AC17-4868-A482-0582841911D3}" dt="2023-04-21T15:22:54.998" v="3375" actId="478"/>
          <ac:spMkLst>
            <pc:docMk/>
            <pc:sldMk cId="790283593" sldId="274"/>
            <ac:spMk id="3" creationId="{60B3D5A6-E766-7C41-BD00-B22DA4727FBA}"/>
          </ac:spMkLst>
        </pc:spChg>
        <pc:spChg chg="add del mod">
          <ac:chgData name="yashwanth bommareddy" userId="fdb20dc6b7b6a26c" providerId="LiveId" clId="{2F776A3A-AC17-4868-A482-0582841911D3}" dt="2023-04-21T15:21:28.726" v="3371" actId="478"/>
          <ac:spMkLst>
            <pc:docMk/>
            <pc:sldMk cId="790283593" sldId="274"/>
            <ac:spMk id="14" creationId="{9758EDA5-DB5E-45B5-E64D-EB6430E35F3D}"/>
          </ac:spMkLst>
        </pc:spChg>
        <pc:spChg chg="add del mod">
          <ac:chgData name="yashwanth bommareddy" userId="fdb20dc6b7b6a26c" providerId="LiveId" clId="{2F776A3A-AC17-4868-A482-0582841911D3}" dt="2023-04-21T15:21:17.400" v="3365" actId="478"/>
          <ac:spMkLst>
            <pc:docMk/>
            <pc:sldMk cId="790283593" sldId="274"/>
            <ac:spMk id="15" creationId="{4D6585C9-4362-AFBA-83FB-DEF1DB96DFD5}"/>
          </ac:spMkLst>
        </pc:spChg>
        <pc:spChg chg="add del mod">
          <ac:chgData name="yashwanth bommareddy" userId="fdb20dc6b7b6a26c" providerId="LiveId" clId="{2F776A3A-AC17-4868-A482-0582841911D3}" dt="2023-04-21T15:21:17.400" v="3365" actId="478"/>
          <ac:spMkLst>
            <pc:docMk/>
            <pc:sldMk cId="790283593" sldId="274"/>
            <ac:spMk id="16" creationId="{E5FA66D6-2B87-B69F-17F0-6A3790626AEE}"/>
          </ac:spMkLst>
        </pc:spChg>
        <pc:spChg chg="add del mod">
          <ac:chgData name="yashwanth bommareddy" userId="fdb20dc6b7b6a26c" providerId="LiveId" clId="{2F776A3A-AC17-4868-A482-0582841911D3}" dt="2023-04-21T15:21:38.507" v="3374" actId="478"/>
          <ac:spMkLst>
            <pc:docMk/>
            <pc:sldMk cId="790283593" sldId="274"/>
            <ac:spMk id="17" creationId="{6F96C677-D594-FEC8-E978-464CE3BB7E03}"/>
          </ac:spMkLst>
        </pc:spChg>
        <pc:spChg chg="add del mod">
          <ac:chgData name="yashwanth bommareddy" userId="fdb20dc6b7b6a26c" providerId="LiveId" clId="{2F776A3A-AC17-4868-A482-0582841911D3}" dt="2023-04-21T15:21:32.713" v="3372" actId="478"/>
          <ac:spMkLst>
            <pc:docMk/>
            <pc:sldMk cId="790283593" sldId="274"/>
            <ac:spMk id="40" creationId="{22C66A2F-E308-6D4D-8EA8-1F86C01C33FA}"/>
          </ac:spMkLst>
        </pc:spChg>
        <pc:spChg chg="add del mod">
          <ac:chgData name="yashwanth bommareddy" userId="fdb20dc6b7b6a26c" providerId="LiveId" clId="{2F776A3A-AC17-4868-A482-0582841911D3}" dt="2023-04-21T15:21:36.274" v="3373" actId="478"/>
          <ac:spMkLst>
            <pc:docMk/>
            <pc:sldMk cId="790283593" sldId="274"/>
            <ac:spMk id="41" creationId="{9C6BFA91-BA5F-EEB4-8D9D-F0EF194DE097}"/>
          </ac:spMkLst>
        </pc:spChg>
        <pc:spChg chg="add del mod">
          <ac:chgData name="yashwanth bommareddy" userId="fdb20dc6b7b6a26c" providerId="LiveId" clId="{2F776A3A-AC17-4868-A482-0582841911D3}" dt="2023-04-21T15:04:06.171" v="3089" actId="478"/>
          <ac:spMkLst>
            <pc:docMk/>
            <pc:sldMk cId="790283593" sldId="274"/>
            <ac:spMk id="42" creationId="{4E3B754D-19BB-834C-3EFD-05F508DD1414}"/>
          </ac:spMkLst>
        </pc:spChg>
        <pc:spChg chg="add mod">
          <ac:chgData name="yashwanth bommareddy" userId="fdb20dc6b7b6a26c" providerId="LiveId" clId="{2F776A3A-AC17-4868-A482-0582841911D3}" dt="2023-04-21T15:13:05.559" v="3313" actId="1036"/>
          <ac:spMkLst>
            <pc:docMk/>
            <pc:sldMk cId="790283593" sldId="274"/>
            <ac:spMk id="59" creationId="{8D0C7C82-9141-32F0-DF1F-B0BF45928F6F}"/>
          </ac:spMkLst>
        </pc:spChg>
        <pc:spChg chg="add mod">
          <ac:chgData name="yashwanth bommareddy" userId="fdb20dc6b7b6a26c" providerId="LiveId" clId="{2F776A3A-AC17-4868-A482-0582841911D3}" dt="2023-04-21T15:13:00.469" v="3311" actId="1038"/>
          <ac:spMkLst>
            <pc:docMk/>
            <pc:sldMk cId="790283593" sldId="274"/>
            <ac:spMk id="60" creationId="{50D82AA7-2643-6934-50DC-D85DE6D36119}"/>
          </ac:spMkLst>
        </pc:spChg>
        <pc:spChg chg="add mod">
          <ac:chgData name="yashwanth bommareddy" userId="fdb20dc6b7b6a26c" providerId="LiveId" clId="{2F776A3A-AC17-4868-A482-0582841911D3}" dt="2023-04-21T15:13:41.774" v="3318" actId="20577"/>
          <ac:spMkLst>
            <pc:docMk/>
            <pc:sldMk cId="790283593" sldId="274"/>
            <ac:spMk id="61" creationId="{8DCC1CE9-74F0-45F7-A52B-6360CC1B7E29}"/>
          </ac:spMkLst>
        </pc:spChg>
        <pc:spChg chg="add mod">
          <ac:chgData name="yashwanth bommareddy" userId="fdb20dc6b7b6a26c" providerId="LiveId" clId="{2F776A3A-AC17-4868-A482-0582841911D3}" dt="2023-04-21T15:12:44.740" v="3280" actId="1076"/>
          <ac:spMkLst>
            <pc:docMk/>
            <pc:sldMk cId="790283593" sldId="274"/>
            <ac:spMk id="62" creationId="{89936507-3EE1-7456-6D86-E34220091F54}"/>
          </ac:spMkLst>
        </pc:spChg>
        <pc:spChg chg="add mod">
          <ac:chgData name="yashwanth bommareddy" userId="fdb20dc6b7b6a26c" providerId="LiveId" clId="{2F776A3A-AC17-4868-A482-0582841911D3}" dt="2023-04-21T15:22:54.998" v="3375" actId="478"/>
          <ac:spMkLst>
            <pc:docMk/>
            <pc:sldMk cId="790283593" sldId="274"/>
            <ac:spMk id="89" creationId="{9096B356-33BF-C0D0-60E6-4530F423F2B1}"/>
          </ac:spMkLst>
        </pc:spChg>
        <pc:graphicFrameChg chg="del">
          <ac:chgData name="yashwanth bommareddy" userId="fdb20dc6b7b6a26c" providerId="LiveId" clId="{2F776A3A-AC17-4868-A482-0582841911D3}" dt="2023-04-20T18:57:58.314" v="1034" actId="478"/>
          <ac:graphicFrameMkLst>
            <pc:docMk/>
            <pc:sldMk cId="790283593" sldId="274"/>
            <ac:graphicFrameMk id="6" creationId="{0F8DFF16-BE8C-E192-E604-03C0E674C34D}"/>
          </ac:graphicFrameMkLst>
        </pc:graphicFrameChg>
        <pc:graphicFrameChg chg="add del mod modGraphic">
          <ac:chgData name="yashwanth bommareddy" userId="fdb20dc6b7b6a26c" providerId="LiveId" clId="{2F776A3A-AC17-4868-A482-0582841911D3}" dt="2023-04-21T14:39:16.771" v="2302" actId="478"/>
          <ac:graphicFrameMkLst>
            <pc:docMk/>
            <pc:sldMk cId="790283593" sldId="274"/>
            <ac:graphicFrameMk id="43" creationId="{43D7B1F6-9EA8-129A-8B21-402463091B0C}"/>
          </ac:graphicFrameMkLst>
        </pc:graphicFrameChg>
        <pc:graphicFrameChg chg="add mod modGraphic">
          <ac:chgData name="yashwanth bommareddy" userId="fdb20dc6b7b6a26c" providerId="LiveId" clId="{2F776A3A-AC17-4868-A482-0582841911D3}" dt="2023-04-21T15:13:31.879" v="3315" actId="2085"/>
          <ac:graphicFrameMkLst>
            <pc:docMk/>
            <pc:sldMk cId="790283593" sldId="274"/>
            <ac:graphicFrameMk id="58" creationId="{FCA19D7D-00F1-D1CC-7926-B1EE496B51E1}"/>
          </ac:graphicFrameMkLst>
        </pc:graphicFrameChg>
        <pc:picChg chg="mod">
          <ac:chgData name="yashwanth bommareddy" userId="fdb20dc6b7b6a26c" providerId="LiveId" clId="{2F776A3A-AC17-4868-A482-0582841911D3}" dt="2023-04-21T15:19:36.152" v="3363" actId="1076"/>
          <ac:picMkLst>
            <pc:docMk/>
            <pc:sldMk cId="790283593" sldId="274"/>
            <ac:picMk id="4" creationId="{7A465064-0714-5743-882B-8875105A7023}"/>
          </ac:picMkLst>
        </pc:picChg>
        <pc:picChg chg="add del mod">
          <ac:chgData name="yashwanth bommareddy" userId="fdb20dc6b7b6a26c" providerId="LiveId" clId="{2F776A3A-AC17-4868-A482-0582841911D3}" dt="2023-04-20T19:07:10.259" v="1220" actId="478"/>
          <ac:picMkLst>
            <pc:docMk/>
            <pc:sldMk cId="790283593" sldId="274"/>
            <ac:picMk id="7" creationId="{35C61E09-5375-99B6-155B-A8D77ABDF855}"/>
          </ac:picMkLst>
        </pc:picChg>
        <pc:picChg chg="add del mod">
          <ac:chgData name="yashwanth bommareddy" userId="fdb20dc6b7b6a26c" providerId="LiveId" clId="{2F776A3A-AC17-4868-A482-0582841911D3}" dt="2023-04-21T14:46:14.602" v="2437" actId="478"/>
          <ac:picMkLst>
            <pc:docMk/>
            <pc:sldMk cId="790283593" sldId="274"/>
            <ac:picMk id="8" creationId="{949D85CB-F335-0552-5642-F7C717FDCA1E}"/>
          </ac:picMkLst>
        </pc:picChg>
        <pc:picChg chg="add del mod">
          <ac:chgData name="yashwanth bommareddy" userId="fdb20dc6b7b6a26c" providerId="LiveId" clId="{2F776A3A-AC17-4868-A482-0582841911D3}" dt="2023-04-21T14:41:36.152" v="2324" actId="478"/>
          <ac:picMkLst>
            <pc:docMk/>
            <pc:sldMk cId="790283593" sldId="274"/>
            <ac:picMk id="9" creationId="{7A9ABEE4-9451-D729-B4C6-914C818CD723}"/>
          </ac:picMkLst>
        </pc:picChg>
        <pc:picChg chg="add del mod">
          <ac:chgData name="yashwanth bommareddy" userId="fdb20dc6b7b6a26c" providerId="LiveId" clId="{2F776A3A-AC17-4868-A482-0582841911D3}" dt="2023-04-21T14:43:09.783" v="2342" actId="478"/>
          <ac:picMkLst>
            <pc:docMk/>
            <pc:sldMk cId="790283593" sldId="274"/>
            <ac:picMk id="10" creationId="{6C36FF07-E2E5-0D04-9859-EE5585DD205A}"/>
          </ac:picMkLst>
        </pc:picChg>
        <pc:picChg chg="add mod">
          <ac:chgData name="yashwanth bommareddy" userId="fdb20dc6b7b6a26c" providerId="LiveId" clId="{2F776A3A-AC17-4868-A482-0582841911D3}" dt="2023-04-20T19:06:02.613" v="1214"/>
          <ac:picMkLst>
            <pc:docMk/>
            <pc:sldMk cId="790283593" sldId="274"/>
            <ac:picMk id="11" creationId="{BDB06965-7ED4-21FE-5CEC-432ABA9C27E8}"/>
          </ac:picMkLst>
        </pc:picChg>
        <pc:picChg chg="add del mod">
          <ac:chgData name="yashwanth bommareddy" userId="fdb20dc6b7b6a26c" providerId="LiveId" clId="{2F776A3A-AC17-4868-A482-0582841911D3}" dt="2023-04-20T19:07:05.985" v="1219" actId="478"/>
          <ac:picMkLst>
            <pc:docMk/>
            <pc:sldMk cId="790283593" sldId="274"/>
            <ac:picMk id="12" creationId="{374BD072-C732-6C69-B669-F51DCABFBDC3}"/>
          </ac:picMkLst>
        </pc:picChg>
        <pc:picChg chg="add del mod">
          <ac:chgData name="yashwanth bommareddy" userId="fdb20dc6b7b6a26c" providerId="LiveId" clId="{2F776A3A-AC17-4868-A482-0582841911D3}" dt="2023-04-21T14:44:14.152" v="2352" actId="478"/>
          <ac:picMkLst>
            <pc:docMk/>
            <pc:sldMk cId="790283593" sldId="274"/>
            <ac:picMk id="13" creationId="{5E36DCBF-2ADE-25BB-CBCE-BADC8560F4AB}"/>
          </ac:picMkLst>
        </pc:picChg>
        <pc:picChg chg="add del mod">
          <ac:chgData name="yashwanth bommareddy" userId="fdb20dc6b7b6a26c" providerId="LiveId" clId="{2F776A3A-AC17-4868-A482-0582841911D3}" dt="2023-04-21T14:37:56.724" v="2287" actId="478"/>
          <ac:picMkLst>
            <pc:docMk/>
            <pc:sldMk cId="790283593" sldId="274"/>
            <ac:picMk id="18" creationId="{9A904449-6137-773F-04F0-92B21D7D8491}"/>
          </ac:picMkLst>
        </pc:picChg>
        <pc:picChg chg="add del mod">
          <ac:chgData name="yashwanth bommareddy" userId="fdb20dc6b7b6a26c" providerId="LiveId" clId="{2F776A3A-AC17-4868-A482-0582841911D3}" dt="2023-04-21T14:38:07.334" v="2289" actId="478"/>
          <ac:picMkLst>
            <pc:docMk/>
            <pc:sldMk cId="790283593" sldId="274"/>
            <ac:picMk id="19" creationId="{5CC173BD-8D94-3AA3-2074-CC06F18523AC}"/>
          </ac:picMkLst>
        </pc:picChg>
        <pc:picChg chg="add del mod">
          <ac:chgData name="yashwanth bommareddy" userId="fdb20dc6b7b6a26c" providerId="LiveId" clId="{2F776A3A-AC17-4868-A482-0582841911D3}" dt="2023-04-21T15:21:13.247" v="3364" actId="478"/>
          <ac:picMkLst>
            <pc:docMk/>
            <pc:sldMk cId="790283593" sldId="274"/>
            <ac:picMk id="45" creationId="{8D626242-81CD-9E13-2228-C17FF8725A56}"/>
          </ac:picMkLst>
        </pc:picChg>
        <pc:picChg chg="add del mod">
          <ac:chgData name="yashwanth bommareddy" userId="fdb20dc6b7b6a26c" providerId="LiveId" clId="{2F776A3A-AC17-4868-A482-0582841911D3}" dt="2023-04-21T15:21:21.734" v="3366" actId="478"/>
          <ac:picMkLst>
            <pc:docMk/>
            <pc:sldMk cId="790283593" sldId="274"/>
            <ac:picMk id="46" creationId="{22C37B9F-4816-78F0-9CF6-1012DA5230FC}"/>
          </ac:picMkLst>
        </pc:picChg>
        <pc:picChg chg="add del mod">
          <ac:chgData name="yashwanth bommareddy" userId="fdb20dc6b7b6a26c" providerId="LiveId" clId="{2F776A3A-AC17-4868-A482-0582841911D3}" dt="2023-04-21T15:08:04.107" v="3191" actId="478"/>
          <ac:picMkLst>
            <pc:docMk/>
            <pc:sldMk cId="790283593" sldId="274"/>
            <ac:picMk id="48" creationId="{09137D4D-D9B8-C166-D99B-4AB69152C7BE}"/>
          </ac:picMkLst>
        </pc:picChg>
        <pc:picChg chg="add del mod">
          <ac:chgData name="yashwanth bommareddy" userId="fdb20dc6b7b6a26c" providerId="LiveId" clId="{2F776A3A-AC17-4868-A482-0582841911D3}" dt="2023-04-21T15:08:06.332" v="3192" actId="478"/>
          <ac:picMkLst>
            <pc:docMk/>
            <pc:sldMk cId="790283593" sldId="274"/>
            <ac:picMk id="49" creationId="{AC0451D8-A77C-136D-1A07-C0153EF8D936}"/>
          </ac:picMkLst>
        </pc:picChg>
        <pc:picChg chg="add del mod">
          <ac:chgData name="yashwanth bommareddy" userId="fdb20dc6b7b6a26c" providerId="LiveId" clId="{2F776A3A-AC17-4868-A482-0582841911D3}" dt="2023-04-21T15:08:07.867" v="3193" actId="478"/>
          <ac:picMkLst>
            <pc:docMk/>
            <pc:sldMk cId="790283593" sldId="274"/>
            <ac:picMk id="51" creationId="{C5C92728-9425-C007-7960-3D582137A908}"/>
          </ac:picMkLst>
        </pc:picChg>
        <pc:picChg chg="add del mod">
          <ac:chgData name="yashwanth bommareddy" userId="fdb20dc6b7b6a26c" providerId="LiveId" clId="{2F776A3A-AC17-4868-A482-0582841911D3}" dt="2023-04-21T15:08:09.387" v="3194" actId="478"/>
          <ac:picMkLst>
            <pc:docMk/>
            <pc:sldMk cId="790283593" sldId="274"/>
            <ac:picMk id="54" creationId="{C631E25B-6DAA-5678-B77D-8BBEE34D936A}"/>
          </ac:picMkLst>
        </pc:picChg>
        <pc:picChg chg="add del mod">
          <ac:chgData name="yashwanth bommareddy" userId="fdb20dc6b7b6a26c" providerId="LiveId" clId="{2F776A3A-AC17-4868-A482-0582841911D3}" dt="2023-04-21T14:45:34.080" v="2381"/>
          <ac:picMkLst>
            <pc:docMk/>
            <pc:sldMk cId="790283593" sldId="274"/>
            <ac:picMk id="57" creationId="{C87E7418-EECC-738B-5E9D-700BAEE56739}"/>
          </ac:picMkLst>
        </pc:picChg>
        <pc:picChg chg="add del mod">
          <ac:chgData name="yashwanth bommareddy" userId="fdb20dc6b7b6a26c" providerId="LiveId" clId="{2F776A3A-AC17-4868-A482-0582841911D3}" dt="2023-04-21T15:21:27.189" v="3370" actId="478"/>
          <ac:picMkLst>
            <pc:docMk/>
            <pc:sldMk cId="790283593" sldId="274"/>
            <ac:picMk id="72" creationId="{F65BBBA8-4D22-FC61-ADB5-F3597F0F8015}"/>
          </ac:picMkLst>
        </pc:picChg>
        <pc:picChg chg="add del mod">
          <ac:chgData name="yashwanth bommareddy" userId="fdb20dc6b7b6a26c" providerId="LiveId" clId="{2F776A3A-AC17-4868-A482-0582841911D3}" dt="2023-04-21T15:21:25.986" v="3369" actId="478"/>
          <ac:picMkLst>
            <pc:docMk/>
            <pc:sldMk cId="790283593" sldId="274"/>
            <ac:picMk id="73" creationId="{D56C4DAE-CC17-07C1-D650-0554F01FDA79}"/>
          </ac:picMkLst>
        </pc:picChg>
        <pc:picChg chg="add del mod">
          <ac:chgData name="yashwanth bommareddy" userId="fdb20dc6b7b6a26c" providerId="LiveId" clId="{2F776A3A-AC17-4868-A482-0582841911D3}" dt="2023-04-21T15:21:22.889" v="3367" actId="478"/>
          <ac:picMkLst>
            <pc:docMk/>
            <pc:sldMk cId="790283593" sldId="274"/>
            <ac:picMk id="74" creationId="{0B7BF117-95A3-C66B-435A-5932F3212E69}"/>
          </ac:picMkLst>
        </pc:picChg>
        <pc:picChg chg="add del mod">
          <ac:chgData name="yashwanth bommareddy" userId="fdb20dc6b7b6a26c" providerId="LiveId" clId="{2F776A3A-AC17-4868-A482-0582841911D3}" dt="2023-04-21T15:21:24.247" v="3368" actId="478"/>
          <ac:picMkLst>
            <pc:docMk/>
            <pc:sldMk cId="790283593" sldId="274"/>
            <ac:picMk id="85" creationId="{8503C6B6-9EFC-FAF5-1FC8-972E989CDA78}"/>
          </ac:picMkLst>
        </pc:picChg>
        <pc:picChg chg="add del mod">
          <ac:chgData name="yashwanth bommareddy" userId="fdb20dc6b7b6a26c" providerId="LiveId" clId="{2F776A3A-AC17-4868-A482-0582841911D3}" dt="2023-04-21T15:19:33.607" v="3361" actId="22"/>
          <ac:picMkLst>
            <pc:docMk/>
            <pc:sldMk cId="790283593" sldId="274"/>
            <ac:picMk id="87" creationId="{7EE191F3-2977-023C-6F67-070E0B1A60AE}"/>
          </ac:picMkLst>
        </pc:picChg>
        <pc:cxnChg chg="add del mod">
          <ac:chgData name="yashwanth bommareddy" userId="fdb20dc6b7b6a26c" providerId="LiveId" clId="{2F776A3A-AC17-4868-A482-0582841911D3}" dt="2023-04-21T15:21:17.400" v="3365" actId="478"/>
          <ac:cxnSpMkLst>
            <pc:docMk/>
            <pc:sldMk cId="790283593" sldId="274"/>
            <ac:cxnSpMk id="21" creationId="{9EEA82C6-FC1C-3C11-E3F7-5B35B31C0C8D}"/>
          </ac:cxnSpMkLst>
        </pc:cxnChg>
        <pc:cxnChg chg="add mod">
          <ac:chgData name="yashwanth bommareddy" userId="fdb20dc6b7b6a26c" providerId="LiveId" clId="{2F776A3A-AC17-4868-A482-0582841911D3}" dt="2023-04-20T19:12:47.576" v="1497"/>
          <ac:cxnSpMkLst>
            <pc:docMk/>
            <pc:sldMk cId="790283593" sldId="274"/>
            <ac:cxnSpMk id="22" creationId="{E8D7A21F-CC65-2B37-E8F9-BBB245A96D9C}"/>
          </ac:cxnSpMkLst>
        </pc:cxnChg>
        <pc:cxnChg chg="add del mod">
          <ac:chgData name="yashwanth bommareddy" userId="fdb20dc6b7b6a26c" providerId="LiveId" clId="{2F776A3A-AC17-4868-A482-0582841911D3}" dt="2023-04-21T15:21:17.400" v="3365" actId="478"/>
          <ac:cxnSpMkLst>
            <pc:docMk/>
            <pc:sldMk cId="790283593" sldId="274"/>
            <ac:cxnSpMk id="24" creationId="{D095EAA9-D968-4AF0-0B4E-F2E3AC98C1D2}"/>
          </ac:cxnSpMkLst>
        </pc:cxnChg>
        <pc:cxnChg chg="add del mod">
          <ac:chgData name="yashwanth bommareddy" userId="fdb20dc6b7b6a26c" providerId="LiveId" clId="{2F776A3A-AC17-4868-A482-0582841911D3}" dt="2023-04-21T15:21:17.400" v="3365" actId="478"/>
          <ac:cxnSpMkLst>
            <pc:docMk/>
            <pc:sldMk cId="790283593" sldId="274"/>
            <ac:cxnSpMk id="27" creationId="{3EC02568-2A79-F005-FC6B-106FE16CE3F2}"/>
          </ac:cxnSpMkLst>
        </pc:cxnChg>
        <pc:cxnChg chg="add del mod">
          <ac:chgData name="yashwanth bommareddy" userId="fdb20dc6b7b6a26c" providerId="LiveId" clId="{2F776A3A-AC17-4868-A482-0582841911D3}" dt="2023-04-21T15:21:17.400" v="3365" actId="478"/>
          <ac:cxnSpMkLst>
            <pc:docMk/>
            <pc:sldMk cId="790283593" sldId="274"/>
            <ac:cxnSpMk id="36" creationId="{75FB5779-131C-B23A-171D-3086AC63ADC1}"/>
          </ac:cxnSpMkLst>
        </pc:cxnChg>
      </pc:sldChg>
      <pc:sldChg chg="add del">
        <pc:chgData name="yashwanth bommareddy" userId="fdb20dc6b7b6a26c" providerId="LiveId" clId="{2F776A3A-AC17-4868-A482-0582841911D3}" dt="2023-04-20T18:55:12.810" v="1032" actId="47"/>
        <pc:sldMkLst>
          <pc:docMk/>
          <pc:sldMk cId="1091139349" sldId="274"/>
        </pc:sldMkLst>
      </pc:sldChg>
      <pc:sldChg chg="addSp delSp modSp add mod ord">
        <pc:chgData name="yashwanth bommareddy" userId="fdb20dc6b7b6a26c" providerId="LiveId" clId="{2F776A3A-AC17-4868-A482-0582841911D3}" dt="2023-04-21T22:42:43.457" v="7356" actId="1076"/>
        <pc:sldMkLst>
          <pc:docMk/>
          <pc:sldMk cId="2502346075" sldId="275"/>
        </pc:sldMkLst>
        <pc:spChg chg="mod">
          <ac:chgData name="yashwanth bommareddy" userId="fdb20dc6b7b6a26c" providerId="LiveId" clId="{2F776A3A-AC17-4868-A482-0582841911D3}" dt="2023-04-21T15:40:19.880" v="3576" actId="20577"/>
          <ac:spMkLst>
            <pc:docMk/>
            <pc:sldMk cId="2502346075" sldId="275"/>
            <ac:spMk id="2" creationId="{098DA49E-13F6-51B3-C7D7-F6DE8D15C01C}"/>
          </ac:spMkLst>
        </pc:spChg>
        <pc:spChg chg="add mod">
          <ac:chgData name="yashwanth bommareddy" userId="fdb20dc6b7b6a26c" providerId="LiveId" clId="{2F776A3A-AC17-4868-A482-0582841911D3}" dt="2023-04-21T22:42:43.457" v="7356" actId="1076"/>
          <ac:spMkLst>
            <pc:docMk/>
            <pc:sldMk cId="2502346075" sldId="275"/>
            <ac:spMk id="9" creationId="{5ABCAE3A-76F2-DAE0-F5B2-A1F80990B933}"/>
          </ac:spMkLst>
        </pc:spChg>
        <pc:graphicFrameChg chg="del">
          <ac:chgData name="yashwanth bommareddy" userId="fdb20dc6b7b6a26c" providerId="LiveId" clId="{2F776A3A-AC17-4868-A482-0582841911D3}" dt="2023-04-20T19:17:05.210" v="1601" actId="478"/>
          <ac:graphicFrameMkLst>
            <pc:docMk/>
            <pc:sldMk cId="2502346075" sldId="275"/>
            <ac:graphicFrameMk id="8" creationId="{9C2A9F2A-F19A-DEDA-952E-3DA0A820A4CE}"/>
          </ac:graphicFrameMkLst>
        </pc:graphicFrameChg>
        <pc:picChg chg="mod">
          <ac:chgData name="yashwanth bommareddy" userId="fdb20dc6b7b6a26c" providerId="LiveId" clId="{2F776A3A-AC17-4868-A482-0582841911D3}" dt="2023-04-21T15:41:14.421" v="3582" actId="1076"/>
          <ac:picMkLst>
            <pc:docMk/>
            <pc:sldMk cId="2502346075" sldId="275"/>
            <ac:picMk id="4" creationId="{DD6F57B3-0CDC-E481-C167-3D43A3BB2C90}"/>
          </ac:picMkLst>
        </pc:picChg>
        <pc:picChg chg="add mod modCrop">
          <ac:chgData name="yashwanth bommareddy" userId="fdb20dc6b7b6a26c" providerId="LiveId" clId="{2F776A3A-AC17-4868-A482-0582841911D3}" dt="2023-04-21T22:39:42.421" v="7301" actId="1076"/>
          <ac:picMkLst>
            <pc:docMk/>
            <pc:sldMk cId="2502346075" sldId="275"/>
            <ac:picMk id="5" creationId="{8BCD0A52-62F0-28FA-2189-74F38B30CDB7}"/>
          </ac:picMkLst>
        </pc:picChg>
        <pc:picChg chg="add del">
          <ac:chgData name="yashwanth bommareddy" userId="fdb20dc6b7b6a26c" providerId="LiveId" clId="{2F776A3A-AC17-4868-A482-0582841911D3}" dt="2023-04-20T19:18:22.725" v="1605" actId="22"/>
          <ac:picMkLst>
            <pc:docMk/>
            <pc:sldMk cId="2502346075" sldId="275"/>
            <ac:picMk id="7" creationId="{EE178B22-A9F2-0289-3074-8DB98BF20D76}"/>
          </ac:picMkLst>
        </pc:picChg>
      </pc:sldChg>
      <pc:sldChg chg="addSp delSp modSp add del mod">
        <pc:chgData name="yashwanth bommareddy" userId="fdb20dc6b7b6a26c" providerId="LiveId" clId="{2F776A3A-AC17-4868-A482-0582841911D3}" dt="2023-04-21T16:38:46.265" v="3692" actId="47"/>
        <pc:sldMkLst>
          <pc:docMk/>
          <pc:sldMk cId="4089959420" sldId="276"/>
        </pc:sldMkLst>
        <pc:spChg chg="mod">
          <ac:chgData name="yashwanth bommareddy" userId="fdb20dc6b7b6a26c" providerId="LiveId" clId="{2F776A3A-AC17-4868-A482-0582841911D3}" dt="2023-04-21T15:46:54.646" v="3583"/>
          <ac:spMkLst>
            <pc:docMk/>
            <pc:sldMk cId="4089959420" sldId="276"/>
            <ac:spMk id="2" creationId="{098DA49E-13F6-51B3-C7D7-F6DE8D15C01C}"/>
          </ac:spMkLst>
        </pc:spChg>
        <pc:picChg chg="del">
          <ac:chgData name="yashwanth bommareddy" userId="fdb20dc6b7b6a26c" providerId="LiveId" clId="{2F776A3A-AC17-4868-A482-0582841911D3}" dt="2023-04-20T19:20:46.243" v="1607" actId="478"/>
          <ac:picMkLst>
            <pc:docMk/>
            <pc:sldMk cId="4089959420" sldId="276"/>
            <ac:picMk id="5" creationId="{8BCD0A52-62F0-28FA-2189-74F38B30CDB7}"/>
          </ac:picMkLst>
        </pc:picChg>
        <pc:picChg chg="add del mod modCrop">
          <ac:chgData name="yashwanth bommareddy" userId="fdb20dc6b7b6a26c" providerId="LiveId" clId="{2F776A3A-AC17-4868-A482-0582841911D3}" dt="2023-04-21T16:38:44.414" v="3691" actId="478"/>
          <ac:picMkLst>
            <pc:docMk/>
            <pc:sldMk cId="4089959420" sldId="276"/>
            <ac:picMk id="6" creationId="{F70E18D1-F1B9-0332-FBFD-786446D1ED82}"/>
          </ac:picMkLst>
        </pc:picChg>
        <pc:picChg chg="add del mod">
          <ac:chgData name="yashwanth bommareddy" userId="fdb20dc6b7b6a26c" providerId="LiveId" clId="{2F776A3A-AC17-4868-A482-0582841911D3}" dt="2023-04-21T16:17:52.352" v="3650" actId="478"/>
          <ac:picMkLst>
            <pc:docMk/>
            <pc:sldMk cId="4089959420" sldId="276"/>
            <ac:picMk id="7" creationId="{6F293815-B96D-4721-79ED-E6C4A1D4274D}"/>
          </ac:picMkLst>
        </pc:picChg>
      </pc:sldChg>
      <pc:sldChg chg="addSp delSp modSp add mod ord">
        <pc:chgData name="yashwanth bommareddy" userId="fdb20dc6b7b6a26c" providerId="LiveId" clId="{2F776A3A-AC17-4868-A482-0582841911D3}" dt="2023-04-21T22:37:57.008" v="7285" actId="20577"/>
        <pc:sldMkLst>
          <pc:docMk/>
          <pc:sldMk cId="33461011" sldId="277"/>
        </pc:sldMkLst>
        <pc:spChg chg="mod">
          <ac:chgData name="yashwanth bommareddy" userId="fdb20dc6b7b6a26c" providerId="LiveId" clId="{2F776A3A-AC17-4868-A482-0582841911D3}" dt="2023-04-21T16:37:26.293" v="3686" actId="27636"/>
          <ac:spMkLst>
            <pc:docMk/>
            <pc:sldMk cId="33461011" sldId="277"/>
            <ac:spMk id="2" creationId="{098DA49E-13F6-51B3-C7D7-F6DE8D15C01C}"/>
          </ac:spMkLst>
        </pc:spChg>
        <pc:spChg chg="add mod">
          <ac:chgData name="yashwanth bommareddy" userId="fdb20dc6b7b6a26c" providerId="LiveId" clId="{2F776A3A-AC17-4868-A482-0582841911D3}" dt="2023-04-21T22:37:57.008" v="7285" actId="20577"/>
          <ac:spMkLst>
            <pc:docMk/>
            <pc:sldMk cId="33461011" sldId="277"/>
            <ac:spMk id="8" creationId="{19C11ECB-4F40-0CB2-8FF2-F30DC50055B3}"/>
          </ac:spMkLst>
        </pc:spChg>
        <pc:picChg chg="add del mod">
          <ac:chgData name="yashwanth bommareddy" userId="fdb20dc6b7b6a26c" providerId="LiveId" clId="{2F776A3A-AC17-4868-A482-0582841911D3}" dt="2023-04-21T22:28:44.169" v="7222" actId="1036"/>
          <ac:picMkLst>
            <pc:docMk/>
            <pc:sldMk cId="33461011" sldId="277"/>
            <ac:picMk id="5" creationId="{B594F2C1-2711-B28F-79F9-F45120F5E573}"/>
          </ac:picMkLst>
        </pc:picChg>
        <pc:picChg chg="del">
          <ac:chgData name="yashwanth bommareddy" userId="fdb20dc6b7b6a26c" providerId="LiveId" clId="{2F776A3A-AC17-4868-A482-0582841911D3}" dt="2023-04-20T19:21:50.637" v="1614" actId="478"/>
          <ac:picMkLst>
            <pc:docMk/>
            <pc:sldMk cId="33461011" sldId="277"/>
            <ac:picMk id="6" creationId="{F70E18D1-F1B9-0332-FBFD-786446D1ED82}"/>
          </ac:picMkLst>
        </pc:picChg>
        <pc:picChg chg="add mod">
          <ac:chgData name="yashwanth bommareddy" userId="fdb20dc6b7b6a26c" providerId="LiveId" clId="{2F776A3A-AC17-4868-A482-0582841911D3}" dt="2023-04-21T16:37:52.407" v="3690" actId="14100"/>
          <ac:picMkLst>
            <pc:docMk/>
            <pc:sldMk cId="33461011" sldId="277"/>
            <ac:picMk id="7" creationId="{8617DA86-70D1-CDFF-3AED-9BCC60817108}"/>
          </ac:picMkLst>
        </pc:picChg>
      </pc:sldChg>
      <pc:sldChg chg="addSp delSp modSp add mod ord">
        <pc:chgData name="yashwanth bommareddy" userId="fdb20dc6b7b6a26c" providerId="LiveId" clId="{2F776A3A-AC17-4868-A482-0582841911D3}" dt="2023-04-21T22:06:16.985" v="6464" actId="20577"/>
        <pc:sldMkLst>
          <pc:docMk/>
          <pc:sldMk cId="1386431076" sldId="278"/>
        </pc:sldMkLst>
        <pc:spChg chg="mod">
          <ac:chgData name="yashwanth bommareddy" userId="fdb20dc6b7b6a26c" providerId="LiveId" clId="{2F776A3A-AC17-4868-A482-0582841911D3}" dt="2023-04-21T22:06:16.985" v="6464" actId="20577"/>
          <ac:spMkLst>
            <pc:docMk/>
            <pc:sldMk cId="1386431076" sldId="278"/>
            <ac:spMk id="2" creationId="{098DA49E-13F6-51B3-C7D7-F6DE8D15C01C}"/>
          </ac:spMkLst>
        </pc:spChg>
        <pc:spChg chg="add mod">
          <ac:chgData name="yashwanth bommareddy" userId="fdb20dc6b7b6a26c" providerId="LiveId" clId="{2F776A3A-AC17-4868-A482-0582841911D3}" dt="2023-04-21T21:15:58.212" v="4381" actId="1076"/>
          <ac:spMkLst>
            <pc:docMk/>
            <pc:sldMk cId="1386431076" sldId="278"/>
            <ac:spMk id="7" creationId="{347B5ACF-AC23-F57A-4EF9-D6C72F2E86DD}"/>
          </ac:spMkLst>
        </pc:spChg>
        <pc:picChg chg="del">
          <ac:chgData name="yashwanth bommareddy" userId="fdb20dc6b7b6a26c" providerId="LiveId" clId="{2F776A3A-AC17-4868-A482-0582841911D3}" dt="2023-04-21T10:34:07.192" v="1618" actId="478"/>
          <ac:picMkLst>
            <pc:docMk/>
            <pc:sldMk cId="1386431076" sldId="278"/>
            <ac:picMk id="5" creationId="{B594F2C1-2711-B28F-79F9-F45120F5E573}"/>
          </ac:picMkLst>
        </pc:picChg>
        <pc:picChg chg="add mod">
          <ac:chgData name="yashwanth bommareddy" userId="fdb20dc6b7b6a26c" providerId="LiveId" clId="{2F776A3A-AC17-4868-A482-0582841911D3}" dt="2023-04-21T21:15:49.406" v="4379" actId="14100"/>
          <ac:picMkLst>
            <pc:docMk/>
            <pc:sldMk cId="1386431076" sldId="278"/>
            <ac:picMk id="6" creationId="{ECFE292C-DC66-6894-5BE0-62FB6206CD41}"/>
          </ac:picMkLst>
        </pc:picChg>
      </pc:sldChg>
      <pc:sldChg chg="addSp delSp modSp add mod ord">
        <pc:chgData name="yashwanth bommareddy" userId="fdb20dc6b7b6a26c" providerId="LiveId" clId="{2F776A3A-AC17-4868-A482-0582841911D3}" dt="2023-04-21T22:06:20.032" v="6466" actId="20577"/>
        <pc:sldMkLst>
          <pc:docMk/>
          <pc:sldMk cId="4118468899" sldId="279"/>
        </pc:sldMkLst>
        <pc:spChg chg="mod">
          <ac:chgData name="yashwanth bommareddy" userId="fdb20dc6b7b6a26c" providerId="LiveId" clId="{2F776A3A-AC17-4868-A482-0582841911D3}" dt="2023-04-21T22:06:20.032" v="6466" actId="20577"/>
          <ac:spMkLst>
            <pc:docMk/>
            <pc:sldMk cId="4118468899" sldId="279"/>
            <ac:spMk id="2" creationId="{098DA49E-13F6-51B3-C7D7-F6DE8D15C01C}"/>
          </ac:spMkLst>
        </pc:spChg>
        <pc:spChg chg="add mod">
          <ac:chgData name="yashwanth bommareddy" userId="fdb20dc6b7b6a26c" providerId="LiveId" clId="{2F776A3A-AC17-4868-A482-0582841911D3}" dt="2023-04-21T21:30:54.039" v="4810" actId="20577"/>
          <ac:spMkLst>
            <pc:docMk/>
            <pc:sldMk cId="4118468899" sldId="279"/>
            <ac:spMk id="8" creationId="{43025609-4B1C-6A00-2989-D804F93CDB1C}"/>
          </ac:spMkLst>
        </pc:spChg>
        <pc:spChg chg="add del mod">
          <ac:chgData name="yashwanth bommareddy" userId="fdb20dc6b7b6a26c" providerId="LiveId" clId="{2F776A3A-AC17-4868-A482-0582841911D3}" dt="2023-04-21T21:23:03.991" v="4524" actId="478"/>
          <ac:spMkLst>
            <pc:docMk/>
            <pc:sldMk cId="4118468899" sldId="279"/>
            <ac:spMk id="9" creationId="{8465B18C-2289-06C0-036E-DAA4159543E6}"/>
          </ac:spMkLst>
        </pc:spChg>
        <pc:spChg chg="add mod">
          <ac:chgData name="yashwanth bommareddy" userId="fdb20dc6b7b6a26c" providerId="LiveId" clId="{2F776A3A-AC17-4868-A482-0582841911D3}" dt="2023-04-21T21:27:01.275" v="4668" actId="1076"/>
          <ac:spMkLst>
            <pc:docMk/>
            <pc:sldMk cId="4118468899" sldId="279"/>
            <ac:spMk id="10" creationId="{20647206-D30A-6F61-76AA-754FC6EF406F}"/>
          </ac:spMkLst>
        </pc:spChg>
        <pc:picChg chg="mod">
          <ac:chgData name="yashwanth bommareddy" userId="fdb20dc6b7b6a26c" providerId="LiveId" clId="{2F776A3A-AC17-4868-A482-0582841911D3}" dt="2023-04-21T21:17:39.230" v="4388" actId="1076"/>
          <ac:picMkLst>
            <pc:docMk/>
            <pc:sldMk cId="4118468899" sldId="279"/>
            <ac:picMk id="4" creationId="{DD6F57B3-0CDC-E481-C167-3D43A3BB2C90}"/>
          </ac:picMkLst>
        </pc:picChg>
        <pc:picChg chg="add mod">
          <ac:chgData name="yashwanth bommareddy" userId="fdb20dc6b7b6a26c" providerId="LiveId" clId="{2F776A3A-AC17-4868-A482-0582841911D3}" dt="2023-04-21T16:21:45.610" v="3672" actId="1076"/>
          <ac:picMkLst>
            <pc:docMk/>
            <pc:sldMk cId="4118468899" sldId="279"/>
            <ac:picMk id="5" creationId="{8E3176B3-8875-B89E-7765-13F7B1F983BF}"/>
          </ac:picMkLst>
        </pc:picChg>
        <pc:picChg chg="del">
          <ac:chgData name="yashwanth bommareddy" userId="fdb20dc6b7b6a26c" providerId="LiveId" clId="{2F776A3A-AC17-4868-A482-0582841911D3}" dt="2023-04-21T10:36:30.606" v="1622" actId="478"/>
          <ac:picMkLst>
            <pc:docMk/>
            <pc:sldMk cId="4118468899" sldId="279"/>
            <ac:picMk id="6" creationId="{ECFE292C-DC66-6894-5BE0-62FB6206CD41}"/>
          </ac:picMkLst>
        </pc:picChg>
        <pc:picChg chg="add mod">
          <ac:chgData name="yashwanth bommareddy" userId="fdb20dc6b7b6a26c" providerId="LiveId" clId="{2F776A3A-AC17-4868-A482-0582841911D3}" dt="2023-04-21T16:21:55.412" v="3673" actId="1076"/>
          <ac:picMkLst>
            <pc:docMk/>
            <pc:sldMk cId="4118468899" sldId="279"/>
            <ac:picMk id="7" creationId="{74CDE1E7-E1CF-E649-F409-5F6B22ACC38F}"/>
          </ac:picMkLst>
        </pc:picChg>
      </pc:sldChg>
      <pc:sldChg chg="addSp delSp modSp add del mod">
        <pc:chgData name="yashwanth bommareddy" userId="fdb20dc6b7b6a26c" providerId="LiveId" clId="{2F776A3A-AC17-4868-A482-0582841911D3}" dt="2023-04-21T16:23:46.612" v="3675" actId="47"/>
        <pc:sldMkLst>
          <pc:docMk/>
          <pc:sldMk cId="898507654" sldId="280"/>
        </pc:sldMkLst>
        <pc:spChg chg="mod">
          <ac:chgData name="yashwanth bommareddy" userId="fdb20dc6b7b6a26c" providerId="LiveId" clId="{2F776A3A-AC17-4868-A482-0582841911D3}" dt="2023-04-21T15:47:17.699" v="3587"/>
          <ac:spMkLst>
            <pc:docMk/>
            <pc:sldMk cId="898507654" sldId="280"/>
            <ac:spMk id="2" creationId="{098DA49E-13F6-51B3-C7D7-F6DE8D15C01C}"/>
          </ac:spMkLst>
        </pc:spChg>
        <pc:picChg chg="del">
          <ac:chgData name="yashwanth bommareddy" userId="fdb20dc6b7b6a26c" providerId="LiveId" clId="{2F776A3A-AC17-4868-A482-0582841911D3}" dt="2023-04-21T10:36:49.461" v="1628" actId="478"/>
          <ac:picMkLst>
            <pc:docMk/>
            <pc:sldMk cId="898507654" sldId="280"/>
            <ac:picMk id="5" creationId="{8E3176B3-8875-B89E-7765-13F7B1F983BF}"/>
          </ac:picMkLst>
        </pc:picChg>
        <pc:picChg chg="add del mod">
          <ac:chgData name="yashwanth bommareddy" userId="fdb20dc6b7b6a26c" providerId="LiveId" clId="{2F776A3A-AC17-4868-A482-0582841911D3}" dt="2023-04-21T16:23:43.062" v="3674" actId="478"/>
          <ac:picMkLst>
            <pc:docMk/>
            <pc:sldMk cId="898507654" sldId="280"/>
            <ac:picMk id="6" creationId="{CF494CA9-B858-FD34-3575-9A0160C3553F}"/>
          </ac:picMkLst>
        </pc:picChg>
      </pc:sldChg>
      <pc:sldChg chg="addSp delSp modSp add mod">
        <pc:chgData name="yashwanth bommareddy" userId="fdb20dc6b7b6a26c" providerId="LiveId" clId="{2F776A3A-AC17-4868-A482-0582841911D3}" dt="2023-04-21T22:49:53.896" v="7707" actId="1036"/>
        <pc:sldMkLst>
          <pc:docMk/>
          <pc:sldMk cId="39816211" sldId="281"/>
        </pc:sldMkLst>
        <pc:spChg chg="mod">
          <ac:chgData name="yashwanth bommareddy" userId="fdb20dc6b7b6a26c" providerId="LiveId" clId="{2F776A3A-AC17-4868-A482-0582841911D3}" dt="2023-04-21T16:40:48.696" v="3705" actId="14100"/>
          <ac:spMkLst>
            <pc:docMk/>
            <pc:sldMk cId="39816211" sldId="281"/>
            <ac:spMk id="2" creationId="{098DA49E-13F6-51B3-C7D7-F6DE8D15C01C}"/>
          </ac:spMkLst>
        </pc:spChg>
        <pc:spChg chg="add del mod">
          <ac:chgData name="yashwanth bommareddy" userId="fdb20dc6b7b6a26c" providerId="LiveId" clId="{2F776A3A-AC17-4868-A482-0582841911D3}" dt="2023-04-21T22:49:03.540" v="7668" actId="1037"/>
          <ac:spMkLst>
            <pc:docMk/>
            <pc:sldMk cId="39816211" sldId="281"/>
            <ac:spMk id="8" creationId="{6C1E145E-8F6A-4977-F45E-6567BBC6D8CB}"/>
          </ac:spMkLst>
        </pc:spChg>
        <pc:spChg chg="add del mod">
          <ac:chgData name="yashwanth bommareddy" userId="fdb20dc6b7b6a26c" providerId="LiveId" clId="{2F776A3A-AC17-4868-A482-0582841911D3}" dt="2023-04-21T22:43:51.163" v="7364" actId="478"/>
          <ac:spMkLst>
            <pc:docMk/>
            <pc:sldMk cId="39816211" sldId="281"/>
            <ac:spMk id="9" creationId="{CEBBFB68-7CB2-7954-128F-FC8AF1CE8385}"/>
          </ac:spMkLst>
        </pc:spChg>
        <pc:spChg chg="add mod">
          <ac:chgData name="yashwanth bommareddy" userId="fdb20dc6b7b6a26c" providerId="LiveId" clId="{2F776A3A-AC17-4868-A482-0582841911D3}" dt="2023-04-21T22:49:47.784" v="7705" actId="1076"/>
          <ac:spMkLst>
            <pc:docMk/>
            <pc:sldMk cId="39816211" sldId="281"/>
            <ac:spMk id="10" creationId="{0E2056A7-E5D8-90A2-D999-562AE2609686}"/>
          </ac:spMkLst>
        </pc:spChg>
        <pc:picChg chg="add mod">
          <ac:chgData name="yashwanth bommareddy" userId="fdb20dc6b7b6a26c" providerId="LiveId" clId="{2F776A3A-AC17-4868-A482-0582841911D3}" dt="2023-04-21T22:48:32.950" v="7642" actId="14100"/>
          <ac:picMkLst>
            <pc:docMk/>
            <pc:sldMk cId="39816211" sldId="281"/>
            <ac:picMk id="5" creationId="{8E56C563-3A4B-DFA5-6CE2-CDFBA4665C6A}"/>
          </ac:picMkLst>
        </pc:picChg>
        <pc:picChg chg="del">
          <ac:chgData name="yashwanth bommareddy" userId="fdb20dc6b7b6a26c" providerId="LiveId" clId="{2F776A3A-AC17-4868-A482-0582841911D3}" dt="2023-04-21T10:40:16.491" v="1637" actId="478"/>
          <ac:picMkLst>
            <pc:docMk/>
            <pc:sldMk cId="39816211" sldId="281"/>
            <ac:picMk id="6" creationId="{CF494CA9-B858-FD34-3575-9A0160C3553F}"/>
          </ac:picMkLst>
        </pc:picChg>
        <pc:picChg chg="add mod">
          <ac:chgData name="yashwanth bommareddy" userId="fdb20dc6b7b6a26c" providerId="LiveId" clId="{2F776A3A-AC17-4868-A482-0582841911D3}" dt="2023-04-21T22:49:53.896" v="7707" actId="1036"/>
          <ac:picMkLst>
            <pc:docMk/>
            <pc:sldMk cId="39816211" sldId="281"/>
            <ac:picMk id="7" creationId="{65EE0987-B853-FB3C-0A64-28169FF72029}"/>
          </ac:picMkLst>
        </pc:picChg>
      </pc:sldChg>
      <pc:sldChg chg="addSp delSp modSp add del mod">
        <pc:chgData name="yashwanth bommareddy" userId="fdb20dc6b7b6a26c" providerId="LiveId" clId="{2F776A3A-AC17-4868-A482-0582841911D3}" dt="2023-04-21T16:40:40.941" v="3704" actId="47"/>
        <pc:sldMkLst>
          <pc:docMk/>
          <pc:sldMk cId="3421507971" sldId="282"/>
        </pc:sldMkLst>
        <pc:spChg chg="mod">
          <ac:chgData name="yashwanth bommareddy" userId="fdb20dc6b7b6a26c" providerId="LiveId" clId="{2F776A3A-AC17-4868-A482-0582841911D3}" dt="2023-04-21T15:47:28.631" v="3591"/>
          <ac:spMkLst>
            <pc:docMk/>
            <pc:sldMk cId="3421507971" sldId="282"/>
            <ac:spMk id="2" creationId="{098DA49E-13F6-51B3-C7D7-F6DE8D15C01C}"/>
          </ac:spMkLst>
        </pc:spChg>
        <pc:picChg chg="del">
          <ac:chgData name="yashwanth bommareddy" userId="fdb20dc6b7b6a26c" providerId="LiveId" clId="{2F776A3A-AC17-4868-A482-0582841911D3}" dt="2023-04-21T10:41:12.026" v="1643" actId="478"/>
          <ac:picMkLst>
            <pc:docMk/>
            <pc:sldMk cId="3421507971" sldId="282"/>
            <ac:picMk id="5" creationId="{8E56C563-3A4B-DFA5-6CE2-CDFBA4665C6A}"/>
          </ac:picMkLst>
        </pc:picChg>
        <pc:picChg chg="add del mod">
          <ac:chgData name="yashwanth bommareddy" userId="fdb20dc6b7b6a26c" providerId="LiveId" clId="{2F776A3A-AC17-4868-A482-0582841911D3}" dt="2023-04-21T16:40:32.282" v="3700" actId="21"/>
          <ac:picMkLst>
            <pc:docMk/>
            <pc:sldMk cId="3421507971" sldId="282"/>
            <ac:picMk id="6" creationId="{2A5DE5C8-B550-AEFA-C341-5B05891E393B}"/>
          </ac:picMkLst>
        </pc:picChg>
      </pc:sldChg>
      <pc:sldChg chg="addSp delSp modSp add mod ord">
        <pc:chgData name="yashwanth bommareddy" userId="fdb20dc6b7b6a26c" providerId="LiveId" clId="{2F776A3A-AC17-4868-A482-0582841911D3}" dt="2023-04-21T22:06:23.699" v="6468" actId="20577"/>
        <pc:sldMkLst>
          <pc:docMk/>
          <pc:sldMk cId="3080594948" sldId="283"/>
        </pc:sldMkLst>
        <pc:spChg chg="mod">
          <ac:chgData name="yashwanth bommareddy" userId="fdb20dc6b7b6a26c" providerId="LiveId" clId="{2F776A3A-AC17-4868-A482-0582841911D3}" dt="2023-04-21T22:06:23.699" v="6468" actId="20577"/>
          <ac:spMkLst>
            <pc:docMk/>
            <pc:sldMk cId="3080594948" sldId="283"/>
            <ac:spMk id="2" creationId="{098DA49E-13F6-51B3-C7D7-F6DE8D15C01C}"/>
          </ac:spMkLst>
        </pc:spChg>
        <pc:spChg chg="add mod">
          <ac:chgData name="yashwanth bommareddy" userId="fdb20dc6b7b6a26c" providerId="LiveId" clId="{2F776A3A-AC17-4868-A482-0582841911D3}" dt="2023-04-21T22:04:42.536" v="6398" actId="1076"/>
          <ac:spMkLst>
            <pc:docMk/>
            <pc:sldMk cId="3080594948" sldId="283"/>
            <ac:spMk id="7" creationId="{E044ABE7-7C25-EEAD-ED92-BD85091048E2}"/>
          </ac:spMkLst>
        </pc:spChg>
        <pc:spChg chg="add mod">
          <ac:chgData name="yashwanth bommareddy" userId="fdb20dc6b7b6a26c" providerId="LiveId" clId="{2F776A3A-AC17-4868-A482-0582841911D3}" dt="2023-04-21T21:50:39.468" v="5917" actId="1076"/>
          <ac:spMkLst>
            <pc:docMk/>
            <pc:sldMk cId="3080594948" sldId="283"/>
            <ac:spMk id="8" creationId="{4FB5970D-A365-75B8-094F-421A72D05D7A}"/>
          </ac:spMkLst>
        </pc:spChg>
        <pc:picChg chg="add mod">
          <ac:chgData name="yashwanth bommareddy" userId="fdb20dc6b7b6a26c" providerId="LiveId" clId="{2F776A3A-AC17-4868-A482-0582841911D3}" dt="2023-04-21T21:50:29.172" v="5915" actId="14100"/>
          <ac:picMkLst>
            <pc:docMk/>
            <pc:sldMk cId="3080594948" sldId="283"/>
            <ac:picMk id="5" creationId="{89A61AA6-3113-2BB1-6CB3-D7E7AA5D5F42}"/>
          </ac:picMkLst>
        </pc:picChg>
        <pc:picChg chg="del">
          <ac:chgData name="yashwanth bommareddy" userId="fdb20dc6b7b6a26c" providerId="LiveId" clId="{2F776A3A-AC17-4868-A482-0582841911D3}" dt="2023-04-21T10:41:53.266" v="1647" actId="478"/>
          <ac:picMkLst>
            <pc:docMk/>
            <pc:sldMk cId="3080594948" sldId="283"/>
            <ac:picMk id="6" creationId="{2A5DE5C8-B550-AEFA-C341-5B05891E393B}"/>
          </ac:picMkLst>
        </pc:picChg>
        <pc:picChg chg="add del mod">
          <ac:chgData name="yashwanth bommareddy" userId="fdb20dc6b7b6a26c" providerId="LiveId" clId="{2F776A3A-AC17-4868-A482-0582841911D3}" dt="2023-04-21T21:52:02.698" v="5925" actId="478"/>
          <ac:picMkLst>
            <pc:docMk/>
            <pc:sldMk cId="3080594948" sldId="283"/>
            <ac:picMk id="10" creationId="{1A8B167F-787F-4703-D7D7-A67A79E6416B}"/>
          </ac:picMkLst>
        </pc:picChg>
        <pc:picChg chg="add del mod">
          <ac:chgData name="yashwanth bommareddy" userId="fdb20dc6b7b6a26c" providerId="LiveId" clId="{2F776A3A-AC17-4868-A482-0582841911D3}" dt="2023-04-21T21:52:02.698" v="5925" actId="478"/>
          <ac:picMkLst>
            <pc:docMk/>
            <pc:sldMk cId="3080594948" sldId="283"/>
            <ac:picMk id="12" creationId="{58E01C22-4A4F-B1BF-C5FB-3B06C167A770}"/>
          </ac:picMkLst>
        </pc:picChg>
        <pc:picChg chg="add del mod">
          <ac:chgData name="yashwanth bommareddy" userId="fdb20dc6b7b6a26c" providerId="LiveId" clId="{2F776A3A-AC17-4868-A482-0582841911D3}" dt="2023-04-21T21:57:11.273" v="5953" actId="478"/>
          <ac:picMkLst>
            <pc:docMk/>
            <pc:sldMk cId="3080594948" sldId="283"/>
            <ac:picMk id="14" creationId="{8C03AA98-8A8B-21F8-B6F5-B2F78B591EC7}"/>
          </ac:picMkLst>
        </pc:picChg>
        <pc:picChg chg="add del mod">
          <ac:chgData name="yashwanth bommareddy" userId="fdb20dc6b7b6a26c" providerId="LiveId" clId="{2F776A3A-AC17-4868-A482-0582841911D3}" dt="2023-04-21T21:57:13.891" v="5955" actId="478"/>
          <ac:picMkLst>
            <pc:docMk/>
            <pc:sldMk cId="3080594948" sldId="283"/>
            <ac:picMk id="16" creationId="{E8275AC1-236A-CA07-B1B7-BEA6F349E54E}"/>
          </ac:picMkLst>
        </pc:picChg>
        <pc:picChg chg="add del mod">
          <ac:chgData name="yashwanth bommareddy" userId="fdb20dc6b7b6a26c" providerId="LiveId" clId="{2F776A3A-AC17-4868-A482-0582841911D3}" dt="2023-04-21T21:57:12.206" v="5954" actId="478"/>
          <ac:picMkLst>
            <pc:docMk/>
            <pc:sldMk cId="3080594948" sldId="283"/>
            <ac:picMk id="18" creationId="{C9A035D4-8A20-9AA9-4776-B838EC9B2701}"/>
          </ac:picMkLst>
        </pc:picChg>
        <pc:picChg chg="add mod ord modCrop">
          <ac:chgData name="yashwanth bommareddy" userId="fdb20dc6b7b6a26c" providerId="LiveId" clId="{2F776A3A-AC17-4868-A482-0582841911D3}" dt="2023-04-21T22:05:30.836" v="6422"/>
          <ac:picMkLst>
            <pc:docMk/>
            <pc:sldMk cId="3080594948" sldId="283"/>
            <ac:picMk id="20" creationId="{96903FB0-0B71-C508-89AD-2B4AB454851B}"/>
          </ac:picMkLst>
        </pc:picChg>
      </pc:sldChg>
      <pc:sldChg chg="addSp delSp modSp add mod ord">
        <pc:chgData name="yashwanth bommareddy" userId="fdb20dc6b7b6a26c" providerId="LiveId" clId="{2F776A3A-AC17-4868-A482-0582841911D3}" dt="2023-04-21T22:53:19.979" v="7933" actId="1076"/>
        <pc:sldMkLst>
          <pc:docMk/>
          <pc:sldMk cId="2925509023" sldId="284"/>
        </pc:sldMkLst>
        <pc:spChg chg="mod">
          <ac:chgData name="yashwanth bommareddy" userId="fdb20dc6b7b6a26c" providerId="LiveId" clId="{2F776A3A-AC17-4868-A482-0582841911D3}" dt="2023-04-21T15:47:37.471" v="3593"/>
          <ac:spMkLst>
            <pc:docMk/>
            <pc:sldMk cId="2925509023" sldId="284"/>
            <ac:spMk id="2" creationId="{098DA49E-13F6-51B3-C7D7-F6DE8D15C01C}"/>
          </ac:spMkLst>
        </pc:spChg>
        <pc:spChg chg="add mod">
          <ac:chgData name="yashwanth bommareddy" userId="fdb20dc6b7b6a26c" providerId="LiveId" clId="{2F776A3A-AC17-4868-A482-0582841911D3}" dt="2023-04-21T22:53:19.979" v="7933" actId="1076"/>
          <ac:spMkLst>
            <pc:docMk/>
            <pc:sldMk cId="2925509023" sldId="284"/>
            <ac:spMk id="9" creationId="{35572707-FC75-E527-1A8A-EE27A3EF7563}"/>
          </ac:spMkLst>
        </pc:spChg>
        <pc:picChg chg="del">
          <ac:chgData name="yashwanth bommareddy" userId="fdb20dc6b7b6a26c" providerId="LiveId" clId="{2F776A3A-AC17-4868-A482-0582841911D3}" dt="2023-04-21T10:44:20.922" v="1655" actId="478"/>
          <ac:picMkLst>
            <pc:docMk/>
            <pc:sldMk cId="2925509023" sldId="284"/>
            <ac:picMk id="5" creationId="{89A61AA6-3113-2BB1-6CB3-D7E7AA5D5F42}"/>
          </ac:picMkLst>
        </pc:picChg>
        <pc:picChg chg="add del mod">
          <ac:chgData name="yashwanth bommareddy" userId="fdb20dc6b7b6a26c" providerId="LiveId" clId="{2F776A3A-AC17-4868-A482-0582841911D3}" dt="2023-04-21T16:46:09.177" v="3727" actId="478"/>
          <ac:picMkLst>
            <pc:docMk/>
            <pc:sldMk cId="2925509023" sldId="284"/>
            <ac:picMk id="6" creationId="{93747B7F-6FE9-622A-5D6C-CE6C9315FE57}"/>
          </ac:picMkLst>
        </pc:picChg>
        <pc:picChg chg="add mod">
          <ac:chgData name="yashwanth bommareddy" userId="fdb20dc6b7b6a26c" providerId="LiveId" clId="{2F776A3A-AC17-4868-A482-0582841911D3}" dt="2023-04-21T22:53:15.929" v="7932" actId="1076"/>
          <ac:picMkLst>
            <pc:docMk/>
            <pc:sldMk cId="2925509023" sldId="284"/>
            <ac:picMk id="8" creationId="{5FCCD2B6-67FB-BF05-5154-743F59A8485F}"/>
          </ac:picMkLst>
        </pc:picChg>
      </pc:sldChg>
      <pc:sldChg chg="new del">
        <pc:chgData name="yashwanth bommareddy" userId="fdb20dc6b7b6a26c" providerId="LiveId" clId="{2F776A3A-AC17-4868-A482-0582841911D3}" dt="2023-04-21T10:44:14.281" v="1653" actId="47"/>
        <pc:sldMkLst>
          <pc:docMk/>
          <pc:sldMk cId="3257244639" sldId="284"/>
        </pc:sldMkLst>
      </pc:sldChg>
      <pc:sldChg chg="addSp delSp modSp add mod ord">
        <pc:chgData name="yashwanth bommareddy" userId="fdb20dc6b7b6a26c" providerId="LiveId" clId="{2F776A3A-AC17-4868-A482-0582841911D3}" dt="2023-04-21T22:23:17.529" v="7009" actId="1037"/>
        <pc:sldMkLst>
          <pc:docMk/>
          <pc:sldMk cId="2439344905" sldId="285"/>
        </pc:sldMkLst>
        <pc:spChg chg="mod">
          <ac:chgData name="yashwanth bommareddy" userId="fdb20dc6b7b6a26c" providerId="LiveId" clId="{2F776A3A-AC17-4868-A482-0582841911D3}" dt="2023-04-21T15:47:41.084" v="3594"/>
          <ac:spMkLst>
            <pc:docMk/>
            <pc:sldMk cId="2439344905" sldId="285"/>
            <ac:spMk id="2" creationId="{098DA49E-13F6-51B3-C7D7-F6DE8D15C01C}"/>
          </ac:spMkLst>
        </pc:spChg>
        <pc:spChg chg="add mod">
          <ac:chgData name="yashwanth bommareddy" userId="fdb20dc6b7b6a26c" providerId="LiveId" clId="{2F776A3A-AC17-4868-A482-0582841911D3}" dt="2023-04-21T22:23:05.136" v="7002" actId="1076"/>
          <ac:spMkLst>
            <pc:docMk/>
            <pc:sldMk cId="2439344905" sldId="285"/>
            <ac:spMk id="9" creationId="{712A064F-9677-99A0-53AF-440680166EBF}"/>
          </ac:spMkLst>
        </pc:spChg>
        <pc:spChg chg="add mod">
          <ac:chgData name="yashwanth bommareddy" userId="fdb20dc6b7b6a26c" providerId="LiveId" clId="{2F776A3A-AC17-4868-A482-0582841911D3}" dt="2023-04-21T22:21:59.969" v="6995" actId="14100"/>
          <ac:spMkLst>
            <pc:docMk/>
            <pc:sldMk cId="2439344905" sldId="285"/>
            <ac:spMk id="10" creationId="{1558416F-E9C5-4D06-052A-9B0A63D3741E}"/>
          </ac:spMkLst>
        </pc:spChg>
        <pc:picChg chg="add mod">
          <ac:chgData name="yashwanth bommareddy" userId="fdb20dc6b7b6a26c" providerId="LiveId" clId="{2F776A3A-AC17-4868-A482-0582841911D3}" dt="2023-04-21T22:22:15.281" v="6996" actId="14100"/>
          <ac:picMkLst>
            <pc:docMk/>
            <pc:sldMk cId="2439344905" sldId="285"/>
            <ac:picMk id="5" creationId="{76783B22-5D43-9066-7FF4-062CAD81BE5F}"/>
          </ac:picMkLst>
        </pc:picChg>
        <pc:picChg chg="del">
          <ac:chgData name="yashwanth bommareddy" userId="fdb20dc6b7b6a26c" providerId="LiveId" clId="{2F776A3A-AC17-4868-A482-0582841911D3}" dt="2023-04-21T10:45:18.972" v="1661" actId="478"/>
          <ac:picMkLst>
            <pc:docMk/>
            <pc:sldMk cId="2439344905" sldId="285"/>
            <ac:picMk id="6" creationId="{93747B7F-6FE9-622A-5D6C-CE6C9315FE57}"/>
          </ac:picMkLst>
        </pc:picChg>
        <pc:picChg chg="add mod">
          <ac:chgData name="yashwanth bommareddy" userId="fdb20dc6b7b6a26c" providerId="LiveId" clId="{2F776A3A-AC17-4868-A482-0582841911D3}" dt="2023-04-21T22:23:17.529" v="7009" actId="1037"/>
          <ac:picMkLst>
            <pc:docMk/>
            <pc:sldMk cId="2439344905" sldId="285"/>
            <ac:picMk id="7" creationId="{BAACAF7B-304F-A5A9-C527-FC2EBE59F5E3}"/>
          </ac:picMkLst>
        </pc:picChg>
        <pc:picChg chg="add del mod">
          <ac:chgData name="yashwanth bommareddy" userId="fdb20dc6b7b6a26c" providerId="LiveId" clId="{2F776A3A-AC17-4868-A482-0582841911D3}" dt="2023-04-21T16:58:20.537" v="3790" actId="21"/>
          <ac:picMkLst>
            <pc:docMk/>
            <pc:sldMk cId="2439344905" sldId="285"/>
            <ac:picMk id="8" creationId="{02C7FC94-24FE-F15F-EB44-B815A9CEBA4A}"/>
          </ac:picMkLst>
        </pc:picChg>
      </pc:sldChg>
      <pc:sldChg chg="addSp delSp modSp add del mod">
        <pc:chgData name="yashwanth bommareddy" userId="fdb20dc6b7b6a26c" providerId="LiveId" clId="{2F776A3A-AC17-4868-A482-0582841911D3}" dt="2023-04-21T16:55:25.888" v="3755" actId="47"/>
        <pc:sldMkLst>
          <pc:docMk/>
          <pc:sldMk cId="3678018217" sldId="286"/>
        </pc:sldMkLst>
        <pc:spChg chg="mod">
          <ac:chgData name="yashwanth bommareddy" userId="fdb20dc6b7b6a26c" providerId="LiveId" clId="{2F776A3A-AC17-4868-A482-0582841911D3}" dt="2023-04-21T15:47:44.690" v="3595"/>
          <ac:spMkLst>
            <pc:docMk/>
            <pc:sldMk cId="3678018217" sldId="286"/>
            <ac:spMk id="2" creationId="{098DA49E-13F6-51B3-C7D7-F6DE8D15C01C}"/>
          </ac:spMkLst>
        </pc:spChg>
        <pc:picChg chg="del">
          <ac:chgData name="yashwanth bommareddy" userId="fdb20dc6b7b6a26c" providerId="LiveId" clId="{2F776A3A-AC17-4868-A482-0582841911D3}" dt="2023-04-21T10:46:27.681" v="1669" actId="478"/>
          <ac:picMkLst>
            <pc:docMk/>
            <pc:sldMk cId="3678018217" sldId="286"/>
            <ac:picMk id="5" creationId="{76783B22-5D43-9066-7FF4-062CAD81BE5F}"/>
          </ac:picMkLst>
        </pc:picChg>
        <pc:picChg chg="add del mod">
          <ac:chgData name="yashwanth bommareddy" userId="fdb20dc6b7b6a26c" providerId="LiveId" clId="{2F776A3A-AC17-4868-A482-0582841911D3}" dt="2023-04-21T16:50:37.997" v="3738" actId="21"/>
          <ac:picMkLst>
            <pc:docMk/>
            <pc:sldMk cId="3678018217" sldId="286"/>
            <ac:picMk id="6" creationId="{6E0E3368-7027-A3A7-3F42-3E2CCF485EBF}"/>
          </ac:picMkLst>
        </pc:picChg>
      </pc:sldChg>
      <pc:sldChg chg="addSp delSp modSp add mod ord">
        <pc:chgData name="yashwanth bommareddy" userId="fdb20dc6b7b6a26c" providerId="LiveId" clId="{2F776A3A-AC17-4868-A482-0582841911D3}" dt="2023-04-21T22:28:03.128" v="7220" actId="20577"/>
        <pc:sldMkLst>
          <pc:docMk/>
          <pc:sldMk cId="74984880" sldId="287"/>
        </pc:sldMkLst>
        <pc:spChg chg="mod">
          <ac:chgData name="yashwanth bommareddy" userId="fdb20dc6b7b6a26c" providerId="LiveId" clId="{2F776A3A-AC17-4868-A482-0582841911D3}" dt="2023-04-21T15:47:47.989" v="3596"/>
          <ac:spMkLst>
            <pc:docMk/>
            <pc:sldMk cId="74984880" sldId="287"/>
            <ac:spMk id="2" creationId="{098DA49E-13F6-51B3-C7D7-F6DE8D15C01C}"/>
          </ac:spMkLst>
        </pc:spChg>
        <pc:spChg chg="add mod">
          <ac:chgData name="yashwanth bommareddy" userId="fdb20dc6b7b6a26c" providerId="LiveId" clId="{2F776A3A-AC17-4868-A482-0582841911D3}" dt="2023-04-21T22:28:03.128" v="7220" actId="20577"/>
          <ac:spMkLst>
            <pc:docMk/>
            <pc:sldMk cId="74984880" sldId="287"/>
            <ac:spMk id="8" creationId="{95B5BA80-7BCB-4CD7-8D6A-814E6FED5FE8}"/>
          </ac:spMkLst>
        </pc:spChg>
        <pc:spChg chg="add del mod">
          <ac:chgData name="yashwanth bommareddy" userId="fdb20dc6b7b6a26c" providerId="LiveId" clId="{2F776A3A-AC17-4868-A482-0582841911D3}" dt="2023-04-21T22:24:32.970" v="7015"/>
          <ac:spMkLst>
            <pc:docMk/>
            <pc:sldMk cId="74984880" sldId="287"/>
            <ac:spMk id="9" creationId="{E47CCC94-D0FD-0C3E-4DA7-3AED7FD4225C}"/>
          </ac:spMkLst>
        </pc:spChg>
        <pc:picChg chg="add del mod">
          <ac:chgData name="yashwanth bommareddy" userId="fdb20dc6b7b6a26c" providerId="LiveId" clId="{2F776A3A-AC17-4868-A482-0582841911D3}" dt="2023-04-21T16:56:01.692" v="3759" actId="21"/>
          <ac:picMkLst>
            <pc:docMk/>
            <pc:sldMk cId="74984880" sldId="287"/>
            <ac:picMk id="5" creationId="{54068FDB-1EB1-ABCA-453E-D5AC187E1E4D}"/>
          </ac:picMkLst>
        </pc:picChg>
        <pc:picChg chg="del">
          <ac:chgData name="yashwanth bommareddy" userId="fdb20dc6b7b6a26c" providerId="LiveId" clId="{2F776A3A-AC17-4868-A482-0582841911D3}" dt="2023-04-21T10:47:25.414" v="1674" actId="478"/>
          <ac:picMkLst>
            <pc:docMk/>
            <pc:sldMk cId="74984880" sldId="287"/>
            <ac:picMk id="6" creationId="{6E0E3368-7027-A3A7-3F42-3E2CCF485EBF}"/>
          </ac:picMkLst>
        </pc:picChg>
        <pc:picChg chg="add mod">
          <ac:chgData name="yashwanth bommareddy" userId="fdb20dc6b7b6a26c" providerId="LiveId" clId="{2F776A3A-AC17-4868-A482-0582841911D3}" dt="2023-04-21T16:59:42.921" v="3806" actId="1076"/>
          <ac:picMkLst>
            <pc:docMk/>
            <pc:sldMk cId="74984880" sldId="287"/>
            <ac:picMk id="7" creationId="{43BC56BC-5A91-F85D-803F-D8E6C247CC41}"/>
          </ac:picMkLst>
        </pc:picChg>
      </pc:sldChg>
      <pc:sldChg chg="addSp delSp modSp add mod ord">
        <pc:chgData name="yashwanth bommareddy" userId="fdb20dc6b7b6a26c" providerId="LiveId" clId="{2F776A3A-AC17-4868-A482-0582841911D3}" dt="2023-04-21T22:12:27.629" v="6815" actId="14100"/>
        <pc:sldMkLst>
          <pc:docMk/>
          <pc:sldMk cId="3344954070" sldId="288"/>
        </pc:sldMkLst>
        <pc:spChg chg="mod">
          <ac:chgData name="yashwanth bommareddy" userId="fdb20dc6b7b6a26c" providerId="LiveId" clId="{2F776A3A-AC17-4868-A482-0582841911D3}" dt="2023-04-21T22:06:26.838" v="6470" actId="20577"/>
          <ac:spMkLst>
            <pc:docMk/>
            <pc:sldMk cId="3344954070" sldId="288"/>
            <ac:spMk id="2" creationId="{098DA49E-13F6-51B3-C7D7-F6DE8D15C01C}"/>
          </ac:spMkLst>
        </pc:spChg>
        <pc:spChg chg="add mod">
          <ac:chgData name="yashwanth bommareddy" userId="fdb20dc6b7b6a26c" providerId="LiveId" clId="{2F776A3A-AC17-4868-A482-0582841911D3}" dt="2023-04-21T22:12:13.855" v="6814" actId="20577"/>
          <ac:spMkLst>
            <pc:docMk/>
            <pc:sldMk cId="3344954070" sldId="288"/>
            <ac:spMk id="7" creationId="{65FABF3A-F8BE-285D-0778-F4F357D47413}"/>
          </ac:spMkLst>
        </pc:spChg>
        <pc:picChg chg="del">
          <ac:chgData name="yashwanth bommareddy" userId="fdb20dc6b7b6a26c" providerId="LiveId" clId="{2F776A3A-AC17-4868-A482-0582841911D3}" dt="2023-04-21T10:52:20.521" v="1680" actId="478"/>
          <ac:picMkLst>
            <pc:docMk/>
            <pc:sldMk cId="3344954070" sldId="288"/>
            <ac:picMk id="5" creationId="{54068FDB-1EB1-ABCA-453E-D5AC187E1E4D}"/>
          </ac:picMkLst>
        </pc:picChg>
        <pc:picChg chg="add mod">
          <ac:chgData name="yashwanth bommareddy" userId="fdb20dc6b7b6a26c" providerId="LiveId" clId="{2F776A3A-AC17-4868-A482-0582841911D3}" dt="2023-04-21T22:12:27.629" v="6815" actId="14100"/>
          <ac:picMkLst>
            <pc:docMk/>
            <pc:sldMk cId="3344954070" sldId="288"/>
            <ac:picMk id="6" creationId="{0D1F0123-D096-52FC-F832-25F1C42F7F97}"/>
          </ac:picMkLst>
        </pc:picChg>
      </pc:sldChg>
      <pc:sldChg chg="addSp delSp modSp add mod">
        <pc:chgData name="yashwanth bommareddy" userId="fdb20dc6b7b6a26c" providerId="LiveId" clId="{2F776A3A-AC17-4868-A482-0582841911D3}" dt="2023-04-21T15:40:55.781" v="3581" actId="20577"/>
        <pc:sldMkLst>
          <pc:docMk/>
          <pc:sldMk cId="3318033867" sldId="289"/>
        </pc:sldMkLst>
        <pc:spChg chg="mod">
          <ac:chgData name="yashwanth bommareddy" userId="fdb20dc6b7b6a26c" providerId="LiveId" clId="{2F776A3A-AC17-4868-A482-0582841911D3}" dt="2023-04-21T15:40:55.781" v="3581" actId="20577"/>
          <ac:spMkLst>
            <pc:docMk/>
            <pc:sldMk cId="3318033867" sldId="289"/>
            <ac:spMk id="2" creationId="{098DA49E-13F6-51B3-C7D7-F6DE8D15C01C}"/>
          </ac:spMkLst>
        </pc:spChg>
        <pc:spChg chg="add del">
          <ac:chgData name="yashwanth bommareddy" userId="fdb20dc6b7b6a26c" providerId="LiveId" clId="{2F776A3A-AC17-4868-A482-0582841911D3}" dt="2023-04-21T15:24:37.484" v="3424" actId="22"/>
          <ac:spMkLst>
            <pc:docMk/>
            <pc:sldMk cId="3318033867" sldId="289"/>
            <ac:spMk id="5" creationId="{4273D483-06D3-1737-B800-9CF8CB6715A6}"/>
          </ac:spMkLst>
        </pc:spChg>
        <pc:spChg chg="add mod">
          <ac:chgData name="yashwanth bommareddy" userId="fdb20dc6b7b6a26c" providerId="LiveId" clId="{2F776A3A-AC17-4868-A482-0582841911D3}" dt="2023-04-21T15:33:57.455" v="3537" actId="14100"/>
          <ac:spMkLst>
            <pc:docMk/>
            <pc:sldMk cId="3318033867" sldId="289"/>
            <ac:spMk id="11" creationId="{00504FDA-FE6E-B8D9-DD4E-5C6F3ACA65A8}"/>
          </ac:spMkLst>
        </pc:spChg>
        <pc:graphicFrameChg chg="del">
          <ac:chgData name="yashwanth bommareddy" userId="fdb20dc6b7b6a26c" providerId="LiveId" clId="{2F776A3A-AC17-4868-A482-0582841911D3}" dt="2023-04-21T15:24:12.874" v="3422" actId="478"/>
          <ac:graphicFrameMkLst>
            <pc:docMk/>
            <pc:sldMk cId="3318033867" sldId="289"/>
            <ac:graphicFrameMk id="8" creationId="{9C2A9F2A-F19A-DEDA-952E-3DA0A820A4CE}"/>
          </ac:graphicFrameMkLst>
        </pc:graphicFrameChg>
        <pc:picChg chg="mod">
          <ac:chgData name="yashwanth bommareddy" userId="fdb20dc6b7b6a26c" providerId="LiveId" clId="{2F776A3A-AC17-4868-A482-0582841911D3}" dt="2023-04-21T15:24:05.646" v="3421" actId="1076"/>
          <ac:picMkLst>
            <pc:docMk/>
            <pc:sldMk cId="3318033867" sldId="289"/>
            <ac:picMk id="4" creationId="{DD6F57B3-0CDC-E481-C167-3D43A3BB2C90}"/>
          </ac:picMkLst>
        </pc:picChg>
        <pc:picChg chg="add mod">
          <ac:chgData name="yashwanth bommareddy" userId="fdb20dc6b7b6a26c" providerId="LiveId" clId="{2F776A3A-AC17-4868-A482-0582841911D3}" dt="2023-04-21T15:34:06.589" v="3538" actId="14100"/>
          <ac:picMkLst>
            <pc:docMk/>
            <pc:sldMk cId="3318033867" sldId="289"/>
            <ac:picMk id="7" creationId="{9DDB4013-10B3-FEAE-FE8F-658E46B264B5}"/>
          </ac:picMkLst>
        </pc:picChg>
        <pc:picChg chg="add mod">
          <ac:chgData name="yashwanth bommareddy" userId="fdb20dc6b7b6a26c" providerId="LiveId" clId="{2F776A3A-AC17-4868-A482-0582841911D3}" dt="2023-04-21T15:27:29.741" v="3449" actId="1076"/>
          <ac:picMkLst>
            <pc:docMk/>
            <pc:sldMk cId="3318033867" sldId="289"/>
            <ac:picMk id="10" creationId="{3378674C-BC6B-5569-BC4D-72A3DBACC453}"/>
          </ac:picMkLst>
        </pc:picChg>
      </pc:sldChg>
      <pc:sldChg chg="delSp modSp add del mod">
        <pc:chgData name="yashwanth bommareddy" userId="fdb20dc6b7b6a26c" providerId="LiveId" clId="{2F776A3A-AC17-4868-A482-0582841911D3}" dt="2023-04-21T22:55:20.087" v="7949" actId="47"/>
        <pc:sldMkLst>
          <pc:docMk/>
          <pc:sldMk cId="1490384589" sldId="290"/>
        </pc:sldMkLst>
        <pc:spChg chg="mod">
          <ac:chgData name="yashwanth bommareddy" userId="fdb20dc6b7b6a26c" providerId="LiveId" clId="{2F776A3A-AC17-4868-A482-0582841911D3}" dt="2023-04-21T22:55:03.940" v="7947" actId="14100"/>
          <ac:spMkLst>
            <pc:docMk/>
            <pc:sldMk cId="1490384589" sldId="290"/>
            <ac:spMk id="2" creationId="{E8B8F26E-9345-4747-9094-972E38700A17}"/>
          </ac:spMkLst>
        </pc:spChg>
        <pc:spChg chg="del">
          <ac:chgData name="yashwanth bommareddy" userId="fdb20dc6b7b6a26c" providerId="LiveId" clId="{2F776A3A-AC17-4868-A482-0582841911D3}" dt="2023-04-21T22:54:30.275" v="7939" actId="478"/>
          <ac:spMkLst>
            <pc:docMk/>
            <pc:sldMk cId="1490384589" sldId="290"/>
            <ac:spMk id="9" creationId="{036F5621-986C-330F-CEA0-6CB8D3652C3E}"/>
          </ac:spMkLst>
        </pc:spChg>
        <pc:graphicFrameChg chg="del mod">
          <ac:chgData name="yashwanth bommareddy" userId="fdb20dc6b7b6a26c" providerId="LiveId" clId="{2F776A3A-AC17-4868-A482-0582841911D3}" dt="2023-04-21T22:54:48.297" v="7943" actId="478"/>
          <ac:graphicFrameMkLst>
            <pc:docMk/>
            <pc:sldMk cId="1490384589" sldId="290"/>
            <ac:graphicFrameMk id="3" creationId="{06A43827-2BD2-7DF3-C4E3-671589FF41FA}"/>
          </ac:graphicFrameMkLst>
        </pc:graphicFrameChg>
        <pc:graphicFrameChg chg="del mod">
          <ac:chgData name="yashwanth bommareddy" userId="fdb20dc6b7b6a26c" providerId="LiveId" clId="{2F776A3A-AC17-4868-A482-0582841911D3}" dt="2023-04-21T22:54:51.030" v="7946" actId="478"/>
          <ac:graphicFrameMkLst>
            <pc:docMk/>
            <pc:sldMk cId="1490384589" sldId="290"/>
            <ac:graphicFrameMk id="5" creationId="{8706C2F3-9AE0-8712-1980-29B850DEBAC4}"/>
          </ac:graphicFrameMkLst>
        </pc:graphicFrameChg>
        <pc:picChg chg="del">
          <ac:chgData name="yashwanth bommareddy" userId="fdb20dc6b7b6a26c" providerId="LiveId" clId="{2F776A3A-AC17-4868-A482-0582841911D3}" dt="2023-04-21T22:54:30.275" v="7939" actId="478"/>
          <ac:picMkLst>
            <pc:docMk/>
            <pc:sldMk cId="1490384589" sldId="290"/>
            <ac:picMk id="8" creationId="{88AFE27E-69E3-8E5C-A800-34431D7F4102}"/>
          </ac:picMkLst>
        </pc:picChg>
      </pc:sldChg>
      <pc:sldChg chg="addSp delSp modSp add mod">
        <pc:chgData name="yashwanth bommareddy" userId="fdb20dc6b7b6a26c" providerId="LiveId" clId="{2F776A3A-AC17-4868-A482-0582841911D3}" dt="2023-04-21T22:58:37.749" v="8232" actId="122"/>
        <pc:sldMkLst>
          <pc:docMk/>
          <pc:sldMk cId="852505289" sldId="291"/>
        </pc:sldMkLst>
        <pc:spChg chg="mod">
          <ac:chgData name="yashwanth bommareddy" userId="fdb20dc6b7b6a26c" providerId="LiveId" clId="{2F776A3A-AC17-4868-A482-0582841911D3}" dt="2023-04-21T22:57:44.039" v="8205" actId="20577"/>
          <ac:spMkLst>
            <pc:docMk/>
            <pc:sldMk cId="852505289" sldId="291"/>
            <ac:spMk id="2" creationId="{098DA49E-13F6-51B3-C7D7-F6DE8D15C01C}"/>
          </ac:spMkLst>
        </pc:spChg>
        <pc:spChg chg="add mod">
          <ac:chgData name="yashwanth bommareddy" userId="fdb20dc6b7b6a26c" providerId="LiveId" clId="{2F776A3A-AC17-4868-A482-0582841911D3}" dt="2023-04-21T22:58:37.749" v="8232" actId="122"/>
          <ac:spMkLst>
            <pc:docMk/>
            <pc:sldMk cId="852505289" sldId="291"/>
            <ac:spMk id="3" creationId="{CCAA62AA-3723-4397-A08A-F7B46B86C413}"/>
          </ac:spMkLst>
        </pc:spChg>
        <pc:spChg chg="del mod">
          <ac:chgData name="yashwanth bommareddy" userId="fdb20dc6b7b6a26c" providerId="LiveId" clId="{2F776A3A-AC17-4868-A482-0582841911D3}" dt="2023-04-21T22:55:43.783" v="7999" actId="478"/>
          <ac:spMkLst>
            <pc:docMk/>
            <pc:sldMk cId="852505289" sldId="291"/>
            <ac:spMk id="9" creationId="{35572707-FC75-E527-1A8A-EE27A3EF7563}"/>
          </ac:spMkLst>
        </pc:spChg>
        <pc:picChg chg="mod">
          <ac:chgData name="yashwanth bommareddy" userId="fdb20dc6b7b6a26c" providerId="LiveId" clId="{2F776A3A-AC17-4868-A482-0582841911D3}" dt="2023-04-21T22:55:49.666" v="8000" actId="1076"/>
          <ac:picMkLst>
            <pc:docMk/>
            <pc:sldMk cId="852505289" sldId="291"/>
            <ac:picMk id="4" creationId="{DD6F57B3-0CDC-E481-C167-3D43A3BB2C90}"/>
          </ac:picMkLst>
        </pc:picChg>
        <pc:picChg chg="del">
          <ac:chgData name="yashwanth bommareddy" userId="fdb20dc6b7b6a26c" providerId="LiveId" clId="{2F776A3A-AC17-4868-A482-0582841911D3}" dt="2023-04-21T22:55:40.375" v="7997" actId="478"/>
          <ac:picMkLst>
            <pc:docMk/>
            <pc:sldMk cId="852505289" sldId="291"/>
            <ac:picMk id="8" creationId="{5FCCD2B6-67FB-BF05-5154-743F59A8485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7E4427-CE30-4E82-A219-2EAC80C3837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GB"/>
        </a:p>
      </dgm:t>
    </dgm:pt>
    <dgm:pt modelId="{AA49DCDA-9052-4051-B3CC-F3404A5C6637}">
      <dgm:prSet phldrT="[Text]"/>
      <dgm:spPr>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dgm:spPr>
      <dgm:t>
        <a:bodyPr/>
        <a:lstStyle/>
        <a:p>
          <a:r>
            <a:rPr lang="en-IN" dirty="0">
              <a:solidFill>
                <a:srgbClr val="3B3B3B"/>
              </a:solidFill>
            </a:rPr>
            <a:t>Define the problem</a:t>
          </a:r>
          <a:endParaRPr lang="en-GB" dirty="0">
            <a:solidFill>
              <a:srgbClr val="3B3B3B"/>
            </a:solidFill>
          </a:endParaRPr>
        </a:p>
      </dgm:t>
    </dgm:pt>
    <dgm:pt modelId="{F1649C97-B3EB-44D9-9696-4B3055FE7A17}" type="parTrans" cxnId="{4085D0E8-6C3E-4457-B532-409BC1886ED7}">
      <dgm:prSet/>
      <dgm:spPr/>
      <dgm:t>
        <a:bodyPr/>
        <a:lstStyle/>
        <a:p>
          <a:endParaRPr lang="en-GB">
            <a:solidFill>
              <a:srgbClr val="3B3B3B"/>
            </a:solidFill>
          </a:endParaRPr>
        </a:p>
      </dgm:t>
    </dgm:pt>
    <dgm:pt modelId="{4D588824-B55A-451C-B82D-14D3FEF782C8}" type="sibTrans" cxnId="{4085D0E8-6C3E-4457-B532-409BC1886ED7}">
      <dgm:prSet/>
      <dgm:spPr>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dgm:spPr>
      <dgm:t>
        <a:bodyPr/>
        <a:lstStyle/>
        <a:p>
          <a:endParaRPr lang="en-GB">
            <a:solidFill>
              <a:srgbClr val="3B3B3B"/>
            </a:solidFill>
          </a:endParaRPr>
        </a:p>
      </dgm:t>
    </dgm:pt>
    <dgm:pt modelId="{97D18975-8F6C-4F1B-80F2-12D981F0DF5A}">
      <dgm:prSet phldrT="[Text]" custT="1"/>
      <dgm:spPr>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t>
        <a:bodyPr spcFirstLastPara="0" vert="horz" wrap="square" lIns="91440" tIns="91440" rIns="91440" bIns="91440" numCol="1" spcCol="1270" anchor="ctr" anchorCtr="0"/>
        <a:lstStyle/>
        <a:p>
          <a:pPr marL="0" lvl="0" indent="0" algn="ctr" defTabSz="1066800">
            <a:lnSpc>
              <a:spcPct val="90000"/>
            </a:lnSpc>
            <a:spcBef>
              <a:spcPct val="0"/>
            </a:spcBef>
            <a:spcAft>
              <a:spcPct val="35000"/>
            </a:spcAft>
            <a:buNone/>
          </a:pPr>
          <a:r>
            <a:rPr lang="en-IN" sz="2400" kern="1200" dirty="0">
              <a:solidFill>
                <a:srgbClr val="3B3B3B"/>
              </a:solidFill>
              <a:latin typeface="Calibri" panose="020F0502020204030204"/>
              <a:ea typeface="+mn-ea"/>
              <a:cs typeface="+mn-cs"/>
            </a:rPr>
            <a:t>Collect, explore and understand the data</a:t>
          </a:r>
          <a:endParaRPr lang="en-GB" sz="2400" kern="1200" dirty="0">
            <a:solidFill>
              <a:srgbClr val="3B3B3B"/>
            </a:solidFill>
            <a:latin typeface="Calibri" panose="020F0502020204030204"/>
            <a:ea typeface="+mn-ea"/>
            <a:cs typeface="+mn-cs"/>
          </a:endParaRPr>
        </a:p>
      </dgm:t>
    </dgm:pt>
    <dgm:pt modelId="{1C275ED4-A4A2-457C-A1D7-3ACC7CA703BF}" type="parTrans" cxnId="{A2A7A544-A3C2-47F0-B384-9B3A85C2528D}">
      <dgm:prSet/>
      <dgm:spPr/>
      <dgm:t>
        <a:bodyPr/>
        <a:lstStyle/>
        <a:p>
          <a:endParaRPr lang="en-GB">
            <a:solidFill>
              <a:srgbClr val="3B3B3B"/>
            </a:solidFill>
          </a:endParaRPr>
        </a:p>
      </dgm:t>
    </dgm:pt>
    <dgm:pt modelId="{68598486-E181-4DA7-80A9-065FB83BADFD}" type="sibTrans" cxnId="{A2A7A544-A3C2-47F0-B384-9B3A85C2528D}">
      <dgm:prSet custT="1"/>
      <dgm:spPr>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a:noFill/>
        </a:ln>
        <a:effectLst/>
      </dgm:spPr>
      <dgm:t>
        <a:bodyPr spcFirstLastPara="0" vert="horz" wrap="square" lIns="0" tIns="0" rIns="0" bIns="0" numCol="1" spcCol="1270" anchor="ctr" anchorCtr="0"/>
        <a:lstStyle/>
        <a:p>
          <a:pPr marL="0" lvl="0" indent="0" algn="ctr" defTabSz="1066800">
            <a:lnSpc>
              <a:spcPct val="90000"/>
            </a:lnSpc>
            <a:spcBef>
              <a:spcPct val="0"/>
            </a:spcBef>
            <a:spcAft>
              <a:spcPct val="35000"/>
            </a:spcAft>
            <a:buNone/>
          </a:pPr>
          <a:endParaRPr lang="en-GB" sz="2400" kern="1200">
            <a:solidFill>
              <a:srgbClr val="3B3B3B"/>
            </a:solidFill>
            <a:latin typeface="Calibri" panose="020F0502020204030204"/>
            <a:ea typeface="+mn-ea"/>
            <a:cs typeface="+mn-cs"/>
          </a:endParaRPr>
        </a:p>
      </dgm:t>
    </dgm:pt>
    <dgm:pt modelId="{768F4C1D-7D7D-49F0-9AB6-A6BE132274B6}">
      <dgm:prSet phldrT="[Text]"/>
      <dgm:spPr>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t>
        <a:bodyPr spcFirstLastPara="0" vert="horz" wrap="square" lIns="91440" tIns="91440" rIns="91440" bIns="91440" numCol="1" spcCol="1270" anchor="ctr" anchorCtr="0"/>
        <a:lstStyle/>
        <a:p>
          <a:r>
            <a:rPr lang="en-IN" dirty="0">
              <a:solidFill>
                <a:srgbClr val="3B3B3B"/>
              </a:solidFill>
            </a:rPr>
            <a:t>Cleaning and preparing the Data</a:t>
          </a:r>
          <a:endParaRPr lang="en-GB" dirty="0">
            <a:solidFill>
              <a:srgbClr val="3B3B3B"/>
            </a:solidFill>
          </a:endParaRPr>
        </a:p>
      </dgm:t>
    </dgm:pt>
    <dgm:pt modelId="{A4E72673-1A4C-4E3F-B238-994D101B0434}" type="parTrans" cxnId="{C1631CE1-0155-44D8-83AF-DA6001F51E15}">
      <dgm:prSet/>
      <dgm:spPr/>
      <dgm:t>
        <a:bodyPr/>
        <a:lstStyle/>
        <a:p>
          <a:endParaRPr lang="en-GB">
            <a:solidFill>
              <a:srgbClr val="3B3B3B"/>
            </a:solidFill>
          </a:endParaRPr>
        </a:p>
      </dgm:t>
    </dgm:pt>
    <dgm:pt modelId="{95B79062-2E3C-473B-808B-26E007185272}" type="sibTrans" cxnId="{C1631CE1-0155-44D8-83AF-DA6001F51E15}">
      <dgm:prSet custT="1"/>
      <dgm:spPr>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a:noFill/>
        </a:ln>
        <a:effectLst/>
      </dgm:spPr>
      <dgm:t>
        <a:bodyPr spcFirstLastPara="0" vert="horz" wrap="square" lIns="0" tIns="0" rIns="0" bIns="0" numCol="1" spcCol="1270" anchor="ctr" anchorCtr="0"/>
        <a:lstStyle/>
        <a:p>
          <a:pPr marL="0" lvl="0" indent="0" algn="ctr" defTabSz="1066800">
            <a:lnSpc>
              <a:spcPct val="90000"/>
            </a:lnSpc>
            <a:spcBef>
              <a:spcPct val="0"/>
            </a:spcBef>
            <a:spcAft>
              <a:spcPct val="35000"/>
            </a:spcAft>
            <a:buNone/>
          </a:pPr>
          <a:endParaRPr lang="en-GB" sz="2400" kern="1200">
            <a:solidFill>
              <a:srgbClr val="3B3B3B"/>
            </a:solidFill>
            <a:latin typeface="Calibri" panose="020F0502020204030204"/>
            <a:ea typeface="+mn-ea"/>
            <a:cs typeface="+mn-cs"/>
          </a:endParaRPr>
        </a:p>
      </dgm:t>
    </dgm:pt>
    <dgm:pt modelId="{8F3DA5DB-F745-4A6B-8D3C-B9D9678FF075}">
      <dgm:prSet phldrT="[Text]" custT="1"/>
      <dgm:spPr>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t>
        <a:bodyPr spcFirstLastPara="0" vert="horz" wrap="square" lIns="91440" tIns="91440" rIns="91440" bIns="91440" numCol="1" spcCol="1270" anchor="ctr" anchorCtr="0"/>
        <a:lstStyle/>
        <a:p>
          <a:pPr marL="0" lvl="0" indent="0" algn="ctr" defTabSz="1066800">
            <a:lnSpc>
              <a:spcPct val="90000"/>
            </a:lnSpc>
            <a:spcBef>
              <a:spcPct val="0"/>
            </a:spcBef>
            <a:spcAft>
              <a:spcPct val="35000"/>
            </a:spcAft>
            <a:buNone/>
          </a:pPr>
          <a:r>
            <a:rPr lang="en-IN" sz="2400" kern="1200" dirty="0">
              <a:solidFill>
                <a:srgbClr val="3B3B3B"/>
              </a:solidFill>
              <a:latin typeface="Calibri" panose="020F0502020204030204"/>
              <a:ea typeface="+mn-ea"/>
              <a:cs typeface="+mn-cs"/>
            </a:rPr>
            <a:t>Statistical analysis</a:t>
          </a:r>
          <a:endParaRPr lang="en-GB" sz="2400" kern="1200" dirty="0">
            <a:solidFill>
              <a:srgbClr val="3B3B3B"/>
            </a:solidFill>
            <a:latin typeface="Calibri" panose="020F0502020204030204"/>
            <a:ea typeface="+mn-ea"/>
            <a:cs typeface="+mn-cs"/>
          </a:endParaRPr>
        </a:p>
      </dgm:t>
    </dgm:pt>
    <dgm:pt modelId="{A9479372-F90B-4D18-A082-B7C82F569D14}" type="parTrans" cxnId="{438886FC-E2E2-40BC-9DB9-9BE1328ADC2C}">
      <dgm:prSet/>
      <dgm:spPr/>
      <dgm:t>
        <a:bodyPr/>
        <a:lstStyle/>
        <a:p>
          <a:endParaRPr lang="en-GB">
            <a:solidFill>
              <a:srgbClr val="3B3B3B"/>
            </a:solidFill>
          </a:endParaRPr>
        </a:p>
      </dgm:t>
    </dgm:pt>
    <dgm:pt modelId="{17BA5C55-B21E-4D07-A4A5-1F08816B2E8B}" type="sibTrans" cxnId="{438886FC-E2E2-40BC-9DB9-9BE1328ADC2C}">
      <dgm:prSet custT="1"/>
      <dgm:spPr>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a:noFill/>
        </a:ln>
        <a:effectLst/>
      </dgm:spPr>
      <dgm:t>
        <a:bodyPr spcFirstLastPara="0" vert="horz" wrap="square" lIns="0" tIns="0" rIns="0" bIns="0" numCol="1" spcCol="1270" anchor="ctr" anchorCtr="0"/>
        <a:lstStyle/>
        <a:p>
          <a:pPr marL="0" lvl="0" indent="0" algn="ctr" defTabSz="1066800">
            <a:lnSpc>
              <a:spcPct val="90000"/>
            </a:lnSpc>
            <a:spcBef>
              <a:spcPct val="0"/>
            </a:spcBef>
            <a:spcAft>
              <a:spcPct val="35000"/>
            </a:spcAft>
            <a:buNone/>
          </a:pPr>
          <a:endParaRPr lang="en-GB" sz="2400" kern="1200">
            <a:solidFill>
              <a:srgbClr val="3B3B3B"/>
            </a:solidFill>
            <a:latin typeface="Calibri" panose="020F0502020204030204"/>
            <a:ea typeface="+mn-ea"/>
            <a:cs typeface="+mn-cs"/>
          </a:endParaRPr>
        </a:p>
      </dgm:t>
    </dgm:pt>
    <dgm:pt modelId="{A1ED4377-EDDB-44E1-A792-2E2C2F7410EC}">
      <dgm:prSet phldrT="[Text]" custT="1"/>
      <dgm:spPr>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t>
        <a:bodyPr spcFirstLastPara="0" vert="horz" wrap="square" lIns="91440" tIns="91440" rIns="91440" bIns="91440" numCol="1" spcCol="1270" anchor="ctr" anchorCtr="0"/>
        <a:lstStyle/>
        <a:p>
          <a:pPr marL="0" lvl="0" indent="0" algn="ctr" defTabSz="1066800">
            <a:lnSpc>
              <a:spcPct val="90000"/>
            </a:lnSpc>
            <a:spcBef>
              <a:spcPct val="0"/>
            </a:spcBef>
            <a:spcAft>
              <a:spcPct val="35000"/>
            </a:spcAft>
            <a:buNone/>
          </a:pPr>
          <a:r>
            <a:rPr lang="en-IN" sz="2400" kern="1200" dirty="0">
              <a:solidFill>
                <a:srgbClr val="3B3B3B"/>
              </a:solidFill>
              <a:latin typeface="Calibri" panose="020F0502020204030204"/>
              <a:ea typeface="+mn-ea"/>
              <a:cs typeface="+mn-cs"/>
            </a:rPr>
            <a:t>Recommendations</a:t>
          </a:r>
          <a:endParaRPr lang="en-GB" sz="2400" kern="1200" dirty="0">
            <a:solidFill>
              <a:srgbClr val="3B3B3B"/>
            </a:solidFill>
            <a:latin typeface="Calibri" panose="020F0502020204030204"/>
            <a:ea typeface="+mn-ea"/>
            <a:cs typeface="+mn-cs"/>
          </a:endParaRPr>
        </a:p>
      </dgm:t>
    </dgm:pt>
    <dgm:pt modelId="{1C239FAE-962F-4245-A2D4-B8C73FA204B0}" type="parTrans" cxnId="{B532BC36-0E11-480F-9FEE-3E166B26CC41}">
      <dgm:prSet/>
      <dgm:spPr/>
      <dgm:t>
        <a:bodyPr/>
        <a:lstStyle/>
        <a:p>
          <a:endParaRPr lang="en-GB">
            <a:solidFill>
              <a:srgbClr val="3B3B3B"/>
            </a:solidFill>
          </a:endParaRPr>
        </a:p>
      </dgm:t>
    </dgm:pt>
    <dgm:pt modelId="{4386ABB9-FE78-4F37-BA07-AFDF62A0CD0F}" type="sibTrans" cxnId="{B532BC36-0E11-480F-9FEE-3E166B26CC41}">
      <dgm:prSet/>
      <dgm:spPr/>
      <dgm:t>
        <a:bodyPr/>
        <a:lstStyle/>
        <a:p>
          <a:endParaRPr lang="en-GB">
            <a:solidFill>
              <a:srgbClr val="3B3B3B"/>
            </a:solidFill>
          </a:endParaRPr>
        </a:p>
      </dgm:t>
    </dgm:pt>
    <dgm:pt modelId="{D01F8371-46DA-49F0-A14A-693AF99A180B}" type="pres">
      <dgm:prSet presAssocID="{137E4427-CE30-4E82-A219-2EAC80C3837F}" presName="diagram" presStyleCnt="0">
        <dgm:presLayoutVars>
          <dgm:dir/>
          <dgm:resizeHandles val="exact"/>
        </dgm:presLayoutVars>
      </dgm:prSet>
      <dgm:spPr/>
    </dgm:pt>
    <dgm:pt modelId="{93648F26-C530-4133-A406-64CED46A20E4}" type="pres">
      <dgm:prSet presAssocID="{AA49DCDA-9052-4051-B3CC-F3404A5C6637}" presName="node" presStyleLbl="node1" presStyleIdx="0" presStyleCnt="5">
        <dgm:presLayoutVars>
          <dgm:bulletEnabled val="1"/>
        </dgm:presLayoutVars>
      </dgm:prSet>
      <dgm:spPr/>
    </dgm:pt>
    <dgm:pt modelId="{662EDE66-A884-4E34-9C29-81B4E1BD5F5B}" type="pres">
      <dgm:prSet presAssocID="{4D588824-B55A-451C-B82D-14D3FEF782C8}" presName="sibTrans" presStyleLbl="sibTrans2D1" presStyleIdx="0" presStyleCnt="4"/>
      <dgm:spPr/>
    </dgm:pt>
    <dgm:pt modelId="{97376D73-3D38-4432-AF44-72B2F3204A36}" type="pres">
      <dgm:prSet presAssocID="{4D588824-B55A-451C-B82D-14D3FEF782C8}" presName="connectorText" presStyleLbl="sibTrans2D1" presStyleIdx="0" presStyleCnt="4"/>
      <dgm:spPr/>
    </dgm:pt>
    <dgm:pt modelId="{6A22D414-5E7B-4880-977C-47CE783F7E70}" type="pres">
      <dgm:prSet presAssocID="{97D18975-8F6C-4F1B-80F2-12D981F0DF5A}" presName="node" presStyleLbl="node1" presStyleIdx="1" presStyleCnt="5">
        <dgm:presLayoutVars>
          <dgm:bulletEnabled val="1"/>
        </dgm:presLayoutVars>
      </dgm:prSet>
      <dgm:spPr>
        <a:xfrm>
          <a:off x="4799707" y="1619"/>
          <a:ext cx="2592585" cy="1555551"/>
        </a:xfrm>
        <a:prstGeom prst="roundRect">
          <a:avLst>
            <a:gd name="adj" fmla="val 10000"/>
          </a:avLst>
        </a:prstGeom>
      </dgm:spPr>
    </dgm:pt>
    <dgm:pt modelId="{2DD1305D-7C61-4747-9BFA-3F67D3563EFF}" type="pres">
      <dgm:prSet presAssocID="{68598486-E181-4DA7-80A9-065FB83BADFD}" presName="sibTrans" presStyleLbl="sibTrans2D1" presStyleIdx="1" presStyleCnt="4"/>
      <dgm:spPr>
        <a:xfrm>
          <a:off x="7620440" y="457914"/>
          <a:ext cx="549628" cy="642961"/>
        </a:xfrm>
        <a:prstGeom prst="rightArrow">
          <a:avLst>
            <a:gd name="adj1" fmla="val 60000"/>
            <a:gd name="adj2" fmla="val 50000"/>
          </a:avLst>
        </a:prstGeom>
      </dgm:spPr>
    </dgm:pt>
    <dgm:pt modelId="{13FBCB45-1D90-4BA8-8251-C4D7E976B32A}" type="pres">
      <dgm:prSet presAssocID="{68598486-E181-4DA7-80A9-065FB83BADFD}" presName="connectorText" presStyleLbl="sibTrans2D1" presStyleIdx="1" presStyleCnt="4"/>
      <dgm:spPr/>
    </dgm:pt>
    <dgm:pt modelId="{30D651F0-51E9-414C-A131-EC41A6ACE202}" type="pres">
      <dgm:prSet presAssocID="{768F4C1D-7D7D-49F0-9AB6-A6BE132274B6}" presName="node" presStyleLbl="node1" presStyleIdx="2" presStyleCnt="5">
        <dgm:presLayoutVars>
          <dgm:bulletEnabled val="1"/>
        </dgm:presLayoutVars>
      </dgm:prSet>
      <dgm:spPr>
        <a:xfrm>
          <a:off x="8429327" y="1619"/>
          <a:ext cx="2592585" cy="1555551"/>
        </a:xfrm>
        <a:prstGeom prst="roundRect">
          <a:avLst>
            <a:gd name="adj" fmla="val 10000"/>
          </a:avLst>
        </a:prstGeom>
      </dgm:spPr>
    </dgm:pt>
    <dgm:pt modelId="{7D448636-6184-44A9-ACA2-621946FDFDB7}" type="pres">
      <dgm:prSet presAssocID="{95B79062-2E3C-473B-808B-26E007185272}" presName="sibTrans" presStyleLbl="sibTrans2D1" presStyleIdx="2" presStyleCnt="4"/>
      <dgm:spPr>
        <a:xfrm rot="5400000">
          <a:off x="9450806" y="1738652"/>
          <a:ext cx="549628" cy="642961"/>
        </a:xfrm>
        <a:prstGeom prst="rightArrow">
          <a:avLst>
            <a:gd name="adj1" fmla="val 60000"/>
            <a:gd name="adj2" fmla="val 50000"/>
          </a:avLst>
        </a:prstGeom>
      </dgm:spPr>
    </dgm:pt>
    <dgm:pt modelId="{A3E9BF9B-08D2-44AC-A7E8-94A89D090174}" type="pres">
      <dgm:prSet presAssocID="{95B79062-2E3C-473B-808B-26E007185272}" presName="connectorText" presStyleLbl="sibTrans2D1" presStyleIdx="2" presStyleCnt="4"/>
      <dgm:spPr/>
    </dgm:pt>
    <dgm:pt modelId="{BADAC609-D993-4249-81CC-791434661BC7}" type="pres">
      <dgm:prSet presAssocID="{8F3DA5DB-F745-4A6B-8D3C-B9D9678FF075}" presName="node" presStyleLbl="node1" presStyleIdx="3" presStyleCnt="5">
        <dgm:presLayoutVars>
          <dgm:bulletEnabled val="1"/>
        </dgm:presLayoutVars>
      </dgm:prSet>
      <dgm:spPr>
        <a:xfrm>
          <a:off x="8429327" y="2594205"/>
          <a:ext cx="2592585" cy="1555551"/>
        </a:xfrm>
        <a:prstGeom prst="roundRect">
          <a:avLst>
            <a:gd name="adj" fmla="val 10000"/>
          </a:avLst>
        </a:prstGeom>
      </dgm:spPr>
    </dgm:pt>
    <dgm:pt modelId="{AA7B245F-6668-4089-BFF6-72E0058ADB1D}" type="pres">
      <dgm:prSet presAssocID="{17BA5C55-B21E-4D07-A4A5-1F08816B2E8B}" presName="sibTrans" presStyleLbl="sibTrans2D1" presStyleIdx="3" presStyleCnt="4"/>
      <dgm:spPr>
        <a:xfrm rot="10800000">
          <a:off x="7651551" y="3050500"/>
          <a:ext cx="549628" cy="642961"/>
        </a:xfrm>
        <a:prstGeom prst="rightArrow">
          <a:avLst>
            <a:gd name="adj1" fmla="val 60000"/>
            <a:gd name="adj2" fmla="val 50000"/>
          </a:avLst>
        </a:prstGeom>
      </dgm:spPr>
    </dgm:pt>
    <dgm:pt modelId="{3F97E730-E5F4-49FF-8A1C-D15CB9B4C112}" type="pres">
      <dgm:prSet presAssocID="{17BA5C55-B21E-4D07-A4A5-1F08816B2E8B}" presName="connectorText" presStyleLbl="sibTrans2D1" presStyleIdx="3" presStyleCnt="4"/>
      <dgm:spPr/>
    </dgm:pt>
    <dgm:pt modelId="{F2EF92AE-AFCC-4E45-91B7-65F7276AD7C6}" type="pres">
      <dgm:prSet presAssocID="{A1ED4377-EDDB-44E1-A792-2E2C2F7410EC}" presName="node" presStyleLbl="node1" presStyleIdx="4" presStyleCnt="5">
        <dgm:presLayoutVars>
          <dgm:bulletEnabled val="1"/>
        </dgm:presLayoutVars>
      </dgm:prSet>
      <dgm:spPr>
        <a:xfrm>
          <a:off x="4799707" y="2594205"/>
          <a:ext cx="2592585" cy="1555551"/>
        </a:xfrm>
        <a:prstGeom prst="roundRect">
          <a:avLst>
            <a:gd name="adj" fmla="val 10000"/>
          </a:avLst>
        </a:prstGeom>
      </dgm:spPr>
    </dgm:pt>
  </dgm:ptLst>
  <dgm:cxnLst>
    <dgm:cxn modelId="{5F9B6303-852E-4B55-A84D-13DE7D568F72}" type="presOf" srcId="{68598486-E181-4DA7-80A9-065FB83BADFD}" destId="{13FBCB45-1D90-4BA8-8251-C4D7E976B32A}" srcOrd="1" destOrd="0" presId="urn:microsoft.com/office/officeart/2005/8/layout/process5"/>
    <dgm:cxn modelId="{1E172C06-4D43-4004-911B-6D1C21A93E48}" type="presOf" srcId="{AA49DCDA-9052-4051-B3CC-F3404A5C6637}" destId="{93648F26-C530-4133-A406-64CED46A20E4}" srcOrd="0" destOrd="0" presId="urn:microsoft.com/office/officeart/2005/8/layout/process5"/>
    <dgm:cxn modelId="{1FA1E51A-ED9D-494E-BDA8-821222F1F5F9}" type="presOf" srcId="{68598486-E181-4DA7-80A9-065FB83BADFD}" destId="{2DD1305D-7C61-4747-9BFA-3F67D3563EFF}" srcOrd="0" destOrd="0" presId="urn:microsoft.com/office/officeart/2005/8/layout/process5"/>
    <dgm:cxn modelId="{411E0531-9078-4BBE-B9E5-69ACBD66D400}" type="presOf" srcId="{97D18975-8F6C-4F1B-80F2-12D981F0DF5A}" destId="{6A22D414-5E7B-4880-977C-47CE783F7E70}" srcOrd="0" destOrd="0" presId="urn:microsoft.com/office/officeart/2005/8/layout/process5"/>
    <dgm:cxn modelId="{B532BC36-0E11-480F-9FEE-3E166B26CC41}" srcId="{137E4427-CE30-4E82-A219-2EAC80C3837F}" destId="{A1ED4377-EDDB-44E1-A792-2E2C2F7410EC}" srcOrd="4" destOrd="0" parTransId="{1C239FAE-962F-4245-A2D4-B8C73FA204B0}" sibTransId="{4386ABB9-FE78-4F37-BA07-AFDF62A0CD0F}"/>
    <dgm:cxn modelId="{A2A7A544-A3C2-47F0-B384-9B3A85C2528D}" srcId="{137E4427-CE30-4E82-A219-2EAC80C3837F}" destId="{97D18975-8F6C-4F1B-80F2-12D981F0DF5A}" srcOrd="1" destOrd="0" parTransId="{1C275ED4-A4A2-457C-A1D7-3ACC7CA703BF}" sibTransId="{68598486-E181-4DA7-80A9-065FB83BADFD}"/>
    <dgm:cxn modelId="{C996CE7A-36E9-409C-B93A-39664E43BF45}" type="presOf" srcId="{A1ED4377-EDDB-44E1-A792-2E2C2F7410EC}" destId="{F2EF92AE-AFCC-4E45-91B7-65F7276AD7C6}" srcOrd="0" destOrd="0" presId="urn:microsoft.com/office/officeart/2005/8/layout/process5"/>
    <dgm:cxn modelId="{39D2E9A5-21AB-4A51-97DC-5BE0B2A671BD}" type="presOf" srcId="{137E4427-CE30-4E82-A219-2EAC80C3837F}" destId="{D01F8371-46DA-49F0-A14A-693AF99A180B}" srcOrd="0" destOrd="0" presId="urn:microsoft.com/office/officeart/2005/8/layout/process5"/>
    <dgm:cxn modelId="{CA08B9A7-22A2-4D00-AC99-4F1A2C8EC385}" type="presOf" srcId="{4D588824-B55A-451C-B82D-14D3FEF782C8}" destId="{97376D73-3D38-4432-AF44-72B2F3204A36}" srcOrd="1" destOrd="0" presId="urn:microsoft.com/office/officeart/2005/8/layout/process5"/>
    <dgm:cxn modelId="{0578C5A8-86C3-44B1-94C5-72B44A7CA7BB}" type="presOf" srcId="{95B79062-2E3C-473B-808B-26E007185272}" destId="{A3E9BF9B-08D2-44AC-A7E8-94A89D090174}" srcOrd="1" destOrd="0" presId="urn:microsoft.com/office/officeart/2005/8/layout/process5"/>
    <dgm:cxn modelId="{BD4D76A9-29EC-49E1-BC20-82C705EF8C16}" type="presOf" srcId="{95B79062-2E3C-473B-808B-26E007185272}" destId="{7D448636-6184-44A9-ACA2-621946FDFDB7}" srcOrd="0" destOrd="0" presId="urn:microsoft.com/office/officeart/2005/8/layout/process5"/>
    <dgm:cxn modelId="{59F04BC1-4FE0-47B7-938D-DF1B82010CDA}" type="presOf" srcId="{4D588824-B55A-451C-B82D-14D3FEF782C8}" destId="{662EDE66-A884-4E34-9C29-81B4E1BD5F5B}" srcOrd="0" destOrd="0" presId="urn:microsoft.com/office/officeart/2005/8/layout/process5"/>
    <dgm:cxn modelId="{411D57C9-5D97-4D32-A524-DFBCE94608AD}" type="presOf" srcId="{8F3DA5DB-F745-4A6B-8D3C-B9D9678FF075}" destId="{BADAC609-D993-4249-81CC-791434661BC7}" srcOrd="0" destOrd="0" presId="urn:microsoft.com/office/officeart/2005/8/layout/process5"/>
    <dgm:cxn modelId="{B6111DD6-EE9A-4B51-AA29-D8696689D612}" type="presOf" srcId="{17BA5C55-B21E-4D07-A4A5-1F08816B2E8B}" destId="{AA7B245F-6668-4089-BFF6-72E0058ADB1D}" srcOrd="0" destOrd="0" presId="urn:microsoft.com/office/officeart/2005/8/layout/process5"/>
    <dgm:cxn modelId="{C1631CE1-0155-44D8-83AF-DA6001F51E15}" srcId="{137E4427-CE30-4E82-A219-2EAC80C3837F}" destId="{768F4C1D-7D7D-49F0-9AB6-A6BE132274B6}" srcOrd="2" destOrd="0" parTransId="{A4E72673-1A4C-4E3F-B238-994D101B0434}" sibTransId="{95B79062-2E3C-473B-808B-26E007185272}"/>
    <dgm:cxn modelId="{5AA19EE1-4DFE-4B11-AA71-9A63F3E18D53}" type="presOf" srcId="{768F4C1D-7D7D-49F0-9AB6-A6BE132274B6}" destId="{30D651F0-51E9-414C-A131-EC41A6ACE202}" srcOrd="0" destOrd="0" presId="urn:microsoft.com/office/officeart/2005/8/layout/process5"/>
    <dgm:cxn modelId="{4085D0E8-6C3E-4457-B532-409BC1886ED7}" srcId="{137E4427-CE30-4E82-A219-2EAC80C3837F}" destId="{AA49DCDA-9052-4051-B3CC-F3404A5C6637}" srcOrd="0" destOrd="0" parTransId="{F1649C97-B3EB-44D9-9696-4B3055FE7A17}" sibTransId="{4D588824-B55A-451C-B82D-14D3FEF782C8}"/>
    <dgm:cxn modelId="{BA8CF3F9-6E9F-419F-8E8C-BF04007FCFD7}" type="presOf" srcId="{17BA5C55-B21E-4D07-A4A5-1F08816B2E8B}" destId="{3F97E730-E5F4-49FF-8A1C-D15CB9B4C112}" srcOrd="1" destOrd="0" presId="urn:microsoft.com/office/officeart/2005/8/layout/process5"/>
    <dgm:cxn modelId="{438886FC-E2E2-40BC-9DB9-9BE1328ADC2C}" srcId="{137E4427-CE30-4E82-A219-2EAC80C3837F}" destId="{8F3DA5DB-F745-4A6B-8D3C-B9D9678FF075}" srcOrd="3" destOrd="0" parTransId="{A9479372-F90B-4D18-A082-B7C82F569D14}" sibTransId="{17BA5C55-B21E-4D07-A4A5-1F08816B2E8B}"/>
    <dgm:cxn modelId="{CF83B294-FC7A-4D8C-A855-C6C4C0457165}" type="presParOf" srcId="{D01F8371-46DA-49F0-A14A-693AF99A180B}" destId="{93648F26-C530-4133-A406-64CED46A20E4}" srcOrd="0" destOrd="0" presId="urn:microsoft.com/office/officeart/2005/8/layout/process5"/>
    <dgm:cxn modelId="{34B799D6-62FF-432B-9A58-D1591EDA5B24}" type="presParOf" srcId="{D01F8371-46DA-49F0-A14A-693AF99A180B}" destId="{662EDE66-A884-4E34-9C29-81B4E1BD5F5B}" srcOrd="1" destOrd="0" presId="urn:microsoft.com/office/officeart/2005/8/layout/process5"/>
    <dgm:cxn modelId="{8B46D5FD-2987-41A2-99D2-DD2B92794575}" type="presParOf" srcId="{662EDE66-A884-4E34-9C29-81B4E1BD5F5B}" destId="{97376D73-3D38-4432-AF44-72B2F3204A36}" srcOrd="0" destOrd="0" presId="urn:microsoft.com/office/officeart/2005/8/layout/process5"/>
    <dgm:cxn modelId="{3F6F3806-0855-4B7F-9232-930F724DCCB2}" type="presParOf" srcId="{D01F8371-46DA-49F0-A14A-693AF99A180B}" destId="{6A22D414-5E7B-4880-977C-47CE783F7E70}" srcOrd="2" destOrd="0" presId="urn:microsoft.com/office/officeart/2005/8/layout/process5"/>
    <dgm:cxn modelId="{930E3D75-A17B-45FE-939E-12AD442B7FFF}" type="presParOf" srcId="{D01F8371-46DA-49F0-A14A-693AF99A180B}" destId="{2DD1305D-7C61-4747-9BFA-3F67D3563EFF}" srcOrd="3" destOrd="0" presId="urn:microsoft.com/office/officeart/2005/8/layout/process5"/>
    <dgm:cxn modelId="{CE875098-E2BF-4E0F-870C-774AE665AA6D}" type="presParOf" srcId="{2DD1305D-7C61-4747-9BFA-3F67D3563EFF}" destId="{13FBCB45-1D90-4BA8-8251-C4D7E976B32A}" srcOrd="0" destOrd="0" presId="urn:microsoft.com/office/officeart/2005/8/layout/process5"/>
    <dgm:cxn modelId="{CC462BFE-DFDE-49C6-BA68-F462744B3342}" type="presParOf" srcId="{D01F8371-46DA-49F0-A14A-693AF99A180B}" destId="{30D651F0-51E9-414C-A131-EC41A6ACE202}" srcOrd="4" destOrd="0" presId="urn:microsoft.com/office/officeart/2005/8/layout/process5"/>
    <dgm:cxn modelId="{178EDB4A-6759-444E-97A6-351D604B83FD}" type="presParOf" srcId="{D01F8371-46DA-49F0-A14A-693AF99A180B}" destId="{7D448636-6184-44A9-ACA2-621946FDFDB7}" srcOrd="5" destOrd="0" presId="urn:microsoft.com/office/officeart/2005/8/layout/process5"/>
    <dgm:cxn modelId="{EF9434BF-BB81-4D0F-8941-F411FB333CC7}" type="presParOf" srcId="{7D448636-6184-44A9-ACA2-621946FDFDB7}" destId="{A3E9BF9B-08D2-44AC-A7E8-94A89D090174}" srcOrd="0" destOrd="0" presId="urn:microsoft.com/office/officeart/2005/8/layout/process5"/>
    <dgm:cxn modelId="{77C74842-E42E-4F38-B360-828C4D00B0DE}" type="presParOf" srcId="{D01F8371-46DA-49F0-A14A-693AF99A180B}" destId="{BADAC609-D993-4249-81CC-791434661BC7}" srcOrd="6" destOrd="0" presId="urn:microsoft.com/office/officeart/2005/8/layout/process5"/>
    <dgm:cxn modelId="{DE4B664B-3B7D-416A-A82F-6EF13D29D8B9}" type="presParOf" srcId="{D01F8371-46DA-49F0-A14A-693AF99A180B}" destId="{AA7B245F-6668-4089-BFF6-72E0058ADB1D}" srcOrd="7" destOrd="0" presId="urn:microsoft.com/office/officeart/2005/8/layout/process5"/>
    <dgm:cxn modelId="{3F7733B8-E171-4189-B3A1-1B4B888C2292}" type="presParOf" srcId="{AA7B245F-6668-4089-BFF6-72E0058ADB1D}" destId="{3F97E730-E5F4-49FF-8A1C-D15CB9B4C112}" srcOrd="0" destOrd="0" presId="urn:microsoft.com/office/officeart/2005/8/layout/process5"/>
    <dgm:cxn modelId="{B0F77121-C830-4B7D-8A64-F950D0FC631A}" type="presParOf" srcId="{D01F8371-46DA-49F0-A14A-693AF99A180B}" destId="{F2EF92AE-AFCC-4E45-91B7-65F7276AD7C6}"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48F26-C530-4133-A406-64CED46A20E4}">
      <dsp:nvSpPr>
        <dsp:cNvPr id="0" name=""/>
        <dsp:cNvSpPr/>
      </dsp:nvSpPr>
      <dsp:spPr>
        <a:xfrm>
          <a:off x="1170086" y="1619"/>
          <a:ext cx="2592585" cy="1555551"/>
        </a:xfrm>
        <a:prstGeom prst="roundRect">
          <a:avLst>
            <a:gd name="adj" fmla="val 10000"/>
          </a:avLst>
        </a:prstGeom>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solidFill>
                <a:srgbClr val="3B3B3B"/>
              </a:solidFill>
            </a:rPr>
            <a:t>Define the problem</a:t>
          </a:r>
          <a:endParaRPr lang="en-GB" sz="3000" kern="1200" dirty="0">
            <a:solidFill>
              <a:srgbClr val="3B3B3B"/>
            </a:solidFill>
          </a:endParaRPr>
        </a:p>
      </dsp:txBody>
      <dsp:txXfrm>
        <a:off x="1215647" y="47180"/>
        <a:ext cx="2501463" cy="1464429"/>
      </dsp:txXfrm>
    </dsp:sp>
    <dsp:sp modelId="{662EDE66-A884-4E34-9C29-81B4E1BD5F5B}">
      <dsp:nvSpPr>
        <dsp:cNvPr id="0" name=""/>
        <dsp:cNvSpPr/>
      </dsp:nvSpPr>
      <dsp:spPr>
        <a:xfrm>
          <a:off x="3990820" y="457914"/>
          <a:ext cx="549628" cy="642961"/>
        </a:xfrm>
        <a:prstGeom prst="rightArrow">
          <a:avLst>
            <a:gd name="adj1" fmla="val 60000"/>
            <a:gd name="adj2" fmla="val 50000"/>
          </a:avLst>
        </a:prstGeom>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GB" sz="2400" kern="1200">
            <a:solidFill>
              <a:srgbClr val="3B3B3B"/>
            </a:solidFill>
          </a:endParaRPr>
        </a:p>
      </dsp:txBody>
      <dsp:txXfrm>
        <a:off x="3990820" y="586506"/>
        <a:ext cx="384740" cy="385777"/>
      </dsp:txXfrm>
    </dsp:sp>
    <dsp:sp modelId="{6A22D414-5E7B-4880-977C-47CE783F7E70}">
      <dsp:nvSpPr>
        <dsp:cNvPr id="0" name=""/>
        <dsp:cNvSpPr/>
      </dsp:nvSpPr>
      <dsp:spPr>
        <a:xfrm>
          <a:off x="4799707" y="1619"/>
          <a:ext cx="2592585" cy="1555551"/>
        </a:xfrm>
        <a:prstGeom prst="roundRect">
          <a:avLst>
            <a:gd name="adj" fmla="val 10000"/>
          </a:avLst>
        </a:prstGeom>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rgbClr val="3B3B3B"/>
              </a:solidFill>
              <a:latin typeface="Calibri" panose="020F0502020204030204"/>
              <a:ea typeface="+mn-ea"/>
              <a:cs typeface="+mn-cs"/>
            </a:rPr>
            <a:t>Collect, explore and understand the data</a:t>
          </a:r>
          <a:endParaRPr lang="en-GB" sz="2400" kern="1200" dirty="0">
            <a:solidFill>
              <a:srgbClr val="3B3B3B"/>
            </a:solidFill>
            <a:latin typeface="Calibri" panose="020F0502020204030204"/>
            <a:ea typeface="+mn-ea"/>
            <a:cs typeface="+mn-cs"/>
          </a:endParaRPr>
        </a:p>
      </dsp:txBody>
      <dsp:txXfrm>
        <a:off x="4845268" y="47180"/>
        <a:ext cx="2501463" cy="1464429"/>
      </dsp:txXfrm>
    </dsp:sp>
    <dsp:sp modelId="{2DD1305D-7C61-4747-9BFA-3F67D3563EFF}">
      <dsp:nvSpPr>
        <dsp:cNvPr id="0" name=""/>
        <dsp:cNvSpPr/>
      </dsp:nvSpPr>
      <dsp:spPr>
        <a:xfrm>
          <a:off x="7620440" y="457914"/>
          <a:ext cx="549628" cy="642961"/>
        </a:xfrm>
        <a:prstGeom prst="rightArrow">
          <a:avLst>
            <a:gd name="adj1" fmla="val 60000"/>
            <a:gd name="adj2" fmla="val 50000"/>
          </a:avLst>
        </a:prstGeom>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GB" sz="2400" kern="1200">
            <a:solidFill>
              <a:srgbClr val="3B3B3B"/>
            </a:solidFill>
            <a:latin typeface="Calibri" panose="020F0502020204030204"/>
            <a:ea typeface="+mn-ea"/>
            <a:cs typeface="+mn-cs"/>
          </a:endParaRPr>
        </a:p>
      </dsp:txBody>
      <dsp:txXfrm>
        <a:off x="7620440" y="586506"/>
        <a:ext cx="384740" cy="385777"/>
      </dsp:txXfrm>
    </dsp:sp>
    <dsp:sp modelId="{30D651F0-51E9-414C-A131-EC41A6ACE202}">
      <dsp:nvSpPr>
        <dsp:cNvPr id="0" name=""/>
        <dsp:cNvSpPr/>
      </dsp:nvSpPr>
      <dsp:spPr>
        <a:xfrm>
          <a:off x="8429327" y="1619"/>
          <a:ext cx="2592585" cy="1555551"/>
        </a:xfrm>
        <a:prstGeom prst="roundRect">
          <a:avLst>
            <a:gd name="adj" fmla="val 10000"/>
          </a:avLst>
        </a:prstGeom>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333500">
            <a:lnSpc>
              <a:spcPct val="90000"/>
            </a:lnSpc>
            <a:spcBef>
              <a:spcPct val="0"/>
            </a:spcBef>
            <a:spcAft>
              <a:spcPct val="35000"/>
            </a:spcAft>
            <a:buNone/>
          </a:pPr>
          <a:r>
            <a:rPr lang="en-IN" sz="3000" kern="1200" dirty="0">
              <a:solidFill>
                <a:srgbClr val="3B3B3B"/>
              </a:solidFill>
            </a:rPr>
            <a:t>Cleaning and preparing the Data</a:t>
          </a:r>
          <a:endParaRPr lang="en-GB" sz="3000" kern="1200" dirty="0">
            <a:solidFill>
              <a:srgbClr val="3B3B3B"/>
            </a:solidFill>
          </a:endParaRPr>
        </a:p>
      </dsp:txBody>
      <dsp:txXfrm>
        <a:off x="8474888" y="47180"/>
        <a:ext cx="2501463" cy="1464429"/>
      </dsp:txXfrm>
    </dsp:sp>
    <dsp:sp modelId="{7D448636-6184-44A9-ACA2-621946FDFDB7}">
      <dsp:nvSpPr>
        <dsp:cNvPr id="0" name=""/>
        <dsp:cNvSpPr/>
      </dsp:nvSpPr>
      <dsp:spPr>
        <a:xfrm rot="5400000">
          <a:off x="9450806" y="1738652"/>
          <a:ext cx="549628" cy="642961"/>
        </a:xfrm>
        <a:prstGeom prst="rightArrow">
          <a:avLst>
            <a:gd name="adj1" fmla="val 60000"/>
            <a:gd name="adj2" fmla="val 50000"/>
          </a:avLst>
        </a:prstGeom>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GB" sz="2400" kern="1200">
            <a:solidFill>
              <a:srgbClr val="3B3B3B"/>
            </a:solidFill>
            <a:latin typeface="Calibri" panose="020F0502020204030204"/>
            <a:ea typeface="+mn-ea"/>
            <a:cs typeface="+mn-cs"/>
          </a:endParaRPr>
        </a:p>
      </dsp:txBody>
      <dsp:txXfrm rot="-5400000">
        <a:off x="9532732" y="1785318"/>
        <a:ext cx="385777" cy="384740"/>
      </dsp:txXfrm>
    </dsp:sp>
    <dsp:sp modelId="{BADAC609-D993-4249-81CC-791434661BC7}">
      <dsp:nvSpPr>
        <dsp:cNvPr id="0" name=""/>
        <dsp:cNvSpPr/>
      </dsp:nvSpPr>
      <dsp:spPr>
        <a:xfrm>
          <a:off x="8429327" y="2594205"/>
          <a:ext cx="2592585" cy="1555551"/>
        </a:xfrm>
        <a:prstGeom prst="roundRect">
          <a:avLst>
            <a:gd name="adj" fmla="val 10000"/>
          </a:avLst>
        </a:prstGeom>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rgbClr val="3B3B3B"/>
              </a:solidFill>
              <a:latin typeface="Calibri" panose="020F0502020204030204"/>
              <a:ea typeface="+mn-ea"/>
              <a:cs typeface="+mn-cs"/>
            </a:rPr>
            <a:t>Statistical analysis</a:t>
          </a:r>
          <a:endParaRPr lang="en-GB" sz="2400" kern="1200" dirty="0">
            <a:solidFill>
              <a:srgbClr val="3B3B3B"/>
            </a:solidFill>
            <a:latin typeface="Calibri" panose="020F0502020204030204"/>
            <a:ea typeface="+mn-ea"/>
            <a:cs typeface="+mn-cs"/>
          </a:endParaRPr>
        </a:p>
      </dsp:txBody>
      <dsp:txXfrm>
        <a:off x="8474888" y="2639766"/>
        <a:ext cx="2501463" cy="1464429"/>
      </dsp:txXfrm>
    </dsp:sp>
    <dsp:sp modelId="{AA7B245F-6668-4089-BFF6-72E0058ADB1D}">
      <dsp:nvSpPr>
        <dsp:cNvPr id="0" name=""/>
        <dsp:cNvSpPr/>
      </dsp:nvSpPr>
      <dsp:spPr>
        <a:xfrm rot="10800000">
          <a:off x="7651551" y="3050500"/>
          <a:ext cx="549628" cy="642961"/>
        </a:xfrm>
        <a:prstGeom prst="rightArrow">
          <a:avLst>
            <a:gd name="adj1" fmla="val 60000"/>
            <a:gd name="adj2" fmla="val 50000"/>
          </a:avLst>
        </a:prstGeom>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GB" sz="2400" kern="1200">
            <a:solidFill>
              <a:srgbClr val="3B3B3B"/>
            </a:solidFill>
            <a:latin typeface="Calibri" panose="020F0502020204030204"/>
            <a:ea typeface="+mn-ea"/>
            <a:cs typeface="+mn-cs"/>
          </a:endParaRPr>
        </a:p>
      </dsp:txBody>
      <dsp:txXfrm rot="10800000">
        <a:off x="7816439" y="3179092"/>
        <a:ext cx="384740" cy="385777"/>
      </dsp:txXfrm>
    </dsp:sp>
    <dsp:sp modelId="{F2EF92AE-AFCC-4E45-91B7-65F7276AD7C6}">
      <dsp:nvSpPr>
        <dsp:cNvPr id="0" name=""/>
        <dsp:cNvSpPr/>
      </dsp:nvSpPr>
      <dsp:spPr>
        <a:xfrm>
          <a:off x="4799707" y="2594205"/>
          <a:ext cx="2592585" cy="1555551"/>
        </a:xfrm>
        <a:prstGeom prst="roundRect">
          <a:avLst>
            <a:gd name="adj" fmla="val 10000"/>
          </a:avLst>
        </a:prstGeom>
        <a:gradFill flip="none" rotWithShape="0">
          <a:gsLst>
            <a:gs pos="0">
              <a:srgbClr val="FF6600">
                <a:tint val="66000"/>
                <a:satMod val="160000"/>
              </a:srgbClr>
            </a:gs>
            <a:gs pos="50000">
              <a:srgbClr val="FF6600">
                <a:tint val="44500"/>
                <a:satMod val="160000"/>
              </a:srgbClr>
            </a:gs>
            <a:gs pos="100000">
              <a:srgbClr val="FF6600">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rgbClr val="3B3B3B"/>
              </a:solidFill>
              <a:latin typeface="Calibri" panose="020F0502020204030204"/>
              <a:ea typeface="+mn-ea"/>
              <a:cs typeface="+mn-cs"/>
            </a:rPr>
            <a:t>Recommendations</a:t>
          </a:r>
          <a:endParaRPr lang="en-GB" sz="2400" kern="1200" dirty="0">
            <a:solidFill>
              <a:srgbClr val="3B3B3B"/>
            </a:solidFill>
            <a:latin typeface="Calibri" panose="020F0502020204030204"/>
            <a:ea typeface="+mn-ea"/>
            <a:cs typeface="+mn-cs"/>
          </a:endParaRPr>
        </a:p>
      </dsp:txBody>
      <dsp:txXfrm>
        <a:off x="4845268" y="2639766"/>
        <a:ext cx="2501463" cy="14644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D5F19-DD97-46EA-B36E-F866CAC4075D}" type="datetimeFigureOut">
              <a:rPr lang="en-GB" smtClean="0"/>
              <a:t>21/04/2023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D3A520-CD7B-4F85-B40C-F752F1AEF6D8}" type="slidenum">
              <a:rPr lang="en-GB" smtClean="0"/>
              <a:t>‹#›</a:t>
            </a:fld>
            <a:endParaRPr lang="en-GB"/>
          </a:p>
        </p:txBody>
      </p:sp>
    </p:spTree>
    <p:extLst>
      <p:ext uri="{BB962C8B-B14F-4D97-AF65-F5344CB8AC3E}">
        <p14:creationId xmlns:p14="http://schemas.microsoft.com/office/powerpoint/2010/main" val="156773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D3A520-CD7B-4F85-B40C-F752F1AEF6D8}" type="slidenum">
              <a:rPr lang="en-GB" smtClean="0"/>
              <a:t>6</a:t>
            </a:fld>
            <a:endParaRPr lang="en-GB"/>
          </a:p>
        </p:txBody>
      </p:sp>
    </p:spTree>
    <p:extLst>
      <p:ext uri="{BB962C8B-B14F-4D97-AF65-F5344CB8AC3E}">
        <p14:creationId xmlns:p14="http://schemas.microsoft.com/office/powerpoint/2010/main" val="242897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D3A520-CD7B-4F85-B40C-F752F1AEF6D8}" type="slidenum">
              <a:rPr lang="en-GB" smtClean="0"/>
              <a:t>15</a:t>
            </a:fld>
            <a:endParaRPr lang="en-GB"/>
          </a:p>
        </p:txBody>
      </p:sp>
    </p:spTree>
    <p:extLst>
      <p:ext uri="{BB962C8B-B14F-4D97-AF65-F5344CB8AC3E}">
        <p14:creationId xmlns:p14="http://schemas.microsoft.com/office/powerpoint/2010/main" val="2116786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cab investment firm</a:t>
            </a:r>
          </a:p>
          <a:p>
            <a:endParaRPr lang="en-US" sz="4000" dirty="0"/>
          </a:p>
          <a:p>
            <a:r>
              <a:rPr lang="en-US" sz="2800" b="1" dirty="0"/>
              <a:t>20</a:t>
            </a:r>
            <a:r>
              <a:rPr lang="en-US" sz="2800" b="1" baseline="30000" dirty="0"/>
              <a:t>th</a:t>
            </a:r>
            <a:r>
              <a:rPr lang="en-US" sz="2800" b="1" dirty="0"/>
              <a:t> April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49E-13F6-51B3-C7D7-F6DE8D15C01C}"/>
              </a:ext>
            </a:extLst>
          </p:cNvPr>
          <p:cNvSpPr>
            <a:spLocks noGrp="1"/>
          </p:cNvSpPr>
          <p:nvPr>
            <p:ph type="title"/>
          </p:nvPr>
        </p:nvSpPr>
        <p:spPr>
          <a:xfrm>
            <a:off x="0" y="1"/>
            <a:ext cx="12192000" cy="1528301"/>
          </a:xfrm>
          <a:solidFill>
            <a:srgbClr val="3B3B3B"/>
          </a:solidFill>
          <a:ln>
            <a:solidFill>
              <a:srgbClr val="3B3B3B"/>
            </a:solidFill>
          </a:ln>
        </p:spPr>
        <p:txBody>
          <a:bodyPr>
            <a:normAutofit/>
          </a:bodyPr>
          <a:lstStyle/>
          <a:p>
            <a:pPr algn="ctr"/>
            <a:r>
              <a:rPr lang="en-IN" sz="6000" b="1" dirty="0">
                <a:solidFill>
                  <a:srgbClr val="FF6600"/>
                </a:solidFill>
              </a:rPr>
              <a:t>Statistical Analysis</a:t>
            </a:r>
            <a:br>
              <a:rPr lang="en-IN" sz="6000" b="1" dirty="0">
                <a:solidFill>
                  <a:srgbClr val="FF6600"/>
                </a:solidFill>
              </a:rPr>
            </a:br>
            <a:r>
              <a:rPr lang="en-IN" sz="2000" b="1" dirty="0">
                <a:solidFill>
                  <a:srgbClr val="FF6600"/>
                </a:solidFill>
              </a:rPr>
              <a:t>(Understanding the cab market)</a:t>
            </a:r>
            <a:endParaRPr lang="en-GB" sz="6000" b="1" dirty="0">
              <a:solidFill>
                <a:srgbClr val="FF6600"/>
              </a:solidFill>
            </a:endParaRPr>
          </a:p>
        </p:txBody>
      </p:sp>
      <p:pic>
        <p:nvPicPr>
          <p:cNvPr id="4" name="Picture 3">
            <a:extLst>
              <a:ext uri="{FF2B5EF4-FFF2-40B4-BE49-F238E27FC236}">
                <a16:creationId xmlns:a16="http://schemas.microsoft.com/office/drawing/2014/main" id="{DD6F57B3-0CDC-E481-C167-3D43A3BB2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0005"/>
            <a:ext cx="2325467" cy="2188307"/>
          </a:xfrm>
          <a:prstGeom prst="rect">
            <a:avLst/>
          </a:prstGeom>
        </p:spPr>
      </p:pic>
      <p:pic>
        <p:nvPicPr>
          <p:cNvPr id="6" name="Picture 5">
            <a:extLst>
              <a:ext uri="{FF2B5EF4-FFF2-40B4-BE49-F238E27FC236}">
                <a16:creationId xmlns:a16="http://schemas.microsoft.com/office/drawing/2014/main" id="{0D1F0123-D096-52FC-F832-25F1C42F7F97}"/>
              </a:ext>
            </a:extLst>
          </p:cNvPr>
          <p:cNvPicPr>
            <a:picLocks noChangeAspect="1"/>
          </p:cNvPicPr>
          <p:nvPr/>
        </p:nvPicPr>
        <p:blipFill>
          <a:blip r:embed="rId3"/>
          <a:stretch>
            <a:fillRect/>
          </a:stretch>
        </p:blipFill>
        <p:spPr>
          <a:xfrm>
            <a:off x="0" y="1711842"/>
            <a:ext cx="7257016" cy="4876255"/>
          </a:xfrm>
          <a:prstGeom prst="rect">
            <a:avLst/>
          </a:prstGeom>
        </p:spPr>
      </p:pic>
      <p:sp>
        <p:nvSpPr>
          <p:cNvPr id="7" name="TextBox 6">
            <a:extLst>
              <a:ext uri="{FF2B5EF4-FFF2-40B4-BE49-F238E27FC236}">
                <a16:creationId xmlns:a16="http://schemas.microsoft.com/office/drawing/2014/main" id="{65FABF3A-F8BE-285D-0778-F4F357D47413}"/>
              </a:ext>
            </a:extLst>
          </p:cNvPr>
          <p:cNvSpPr txBox="1"/>
          <p:nvPr/>
        </p:nvSpPr>
        <p:spPr>
          <a:xfrm>
            <a:off x="6965293" y="2188308"/>
            <a:ext cx="4599386" cy="3970318"/>
          </a:xfrm>
          <a:prstGeom prst="rect">
            <a:avLst/>
          </a:prstGeom>
          <a:noFill/>
        </p:spPr>
        <p:txBody>
          <a:bodyPr wrap="square" rtlCol="0">
            <a:spAutoFit/>
          </a:bodyPr>
          <a:lstStyle/>
          <a:p>
            <a:pPr algn="ctr"/>
            <a:r>
              <a:rPr lang="en-IN" b="1" dirty="0"/>
              <a:t>Is there a  correlation between the travel distance and the preference for a cab company by customers? </a:t>
            </a:r>
          </a:p>
          <a:p>
            <a:pPr algn="ctr"/>
            <a:r>
              <a:rPr lang="en-US" dirty="0"/>
              <a:t>The majority of customers from both Yellow and Pink cab companies are travelling distances between 10 and 39 </a:t>
            </a:r>
            <a:r>
              <a:rPr lang="en-US" dirty="0" err="1"/>
              <a:t>kilometres</a:t>
            </a:r>
            <a:r>
              <a:rPr lang="en-US" dirty="0"/>
              <a:t>. This indicates that there is a higher demand for cabs for mid-range distances compared to shorter or longer distances. However, the analysis doesn't reveal any preference for cab companies based on travel distance. The proportions of customers travelling different distances are similar for both companies</a:t>
            </a:r>
          </a:p>
          <a:p>
            <a:pPr algn="ctr"/>
            <a:endParaRPr lang="en-GB" dirty="0"/>
          </a:p>
        </p:txBody>
      </p:sp>
    </p:spTree>
    <p:extLst>
      <p:ext uri="{BB962C8B-B14F-4D97-AF65-F5344CB8AC3E}">
        <p14:creationId xmlns:p14="http://schemas.microsoft.com/office/powerpoint/2010/main" val="3344954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49E-13F6-51B3-C7D7-F6DE8D15C01C}"/>
              </a:ext>
            </a:extLst>
          </p:cNvPr>
          <p:cNvSpPr>
            <a:spLocks noGrp="1"/>
          </p:cNvSpPr>
          <p:nvPr>
            <p:ph type="title"/>
          </p:nvPr>
        </p:nvSpPr>
        <p:spPr>
          <a:xfrm>
            <a:off x="0" y="1"/>
            <a:ext cx="12192000" cy="1839432"/>
          </a:xfrm>
          <a:solidFill>
            <a:srgbClr val="3B3B3B"/>
          </a:solidFill>
          <a:ln>
            <a:solidFill>
              <a:srgbClr val="3B3B3B"/>
            </a:solidFill>
          </a:ln>
        </p:spPr>
        <p:txBody>
          <a:bodyPr>
            <a:normAutofit/>
          </a:bodyPr>
          <a:lstStyle/>
          <a:p>
            <a:pPr algn="ctr"/>
            <a:r>
              <a:rPr lang="en-IN" sz="6000" b="1" dirty="0">
                <a:solidFill>
                  <a:srgbClr val="FF6600"/>
                </a:solidFill>
              </a:rPr>
              <a:t>Statistical Analysis</a:t>
            </a:r>
            <a:endParaRPr lang="en-GB" sz="6000" b="1" dirty="0">
              <a:solidFill>
                <a:srgbClr val="FF6600"/>
              </a:solidFill>
            </a:endParaRPr>
          </a:p>
        </p:txBody>
      </p:sp>
      <p:pic>
        <p:nvPicPr>
          <p:cNvPr id="4" name="Picture 3">
            <a:extLst>
              <a:ext uri="{FF2B5EF4-FFF2-40B4-BE49-F238E27FC236}">
                <a16:creationId xmlns:a16="http://schemas.microsoft.com/office/drawing/2014/main" id="{DD6F57B3-0CDC-E481-C167-3D43A3BB2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0005"/>
            <a:ext cx="2325467" cy="2188307"/>
          </a:xfrm>
          <a:prstGeom prst="rect">
            <a:avLst/>
          </a:prstGeom>
        </p:spPr>
      </p:pic>
      <p:pic>
        <p:nvPicPr>
          <p:cNvPr id="5" name="Picture 4">
            <a:extLst>
              <a:ext uri="{FF2B5EF4-FFF2-40B4-BE49-F238E27FC236}">
                <a16:creationId xmlns:a16="http://schemas.microsoft.com/office/drawing/2014/main" id="{76783B22-5D43-9066-7FF4-062CAD81BE5F}"/>
              </a:ext>
            </a:extLst>
          </p:cNvPr>
          <p:cNvPicPr>
            <a:picLocks noChangeAspect="1"/>
          </p:cNvPicPr>
          <p:nvPr/>
        </p:nvPicPr>
        <p:blipFill>
          <a:blip r:embed="rId3"/>
          <a:stretch>
            <a:fillRect/>
          </a:stretch>
        </p:blipFill>
        <p:spPr>
          <a:xfrm>
            <a:off x="21019" y="2796363"/>
            <a:ext cx="5474447" cy="4061635"/>
          </a:xfrm>
          <a:prstGeom prst="rect">
            <a:avLst/>
          </a:prstGeom>
        </p:spPr>
      </p:pic>
      <p:pic>
        <p:nvPicPr>
          <p:cNvPr id="7" name="Picture 6">
            <a:extLst>
              <a:ext uri="{FF2B5EF4-FFF2-40B4-BE49-F238E27FC236}">
                <a16:creationId xmlns:a16="http://schemas.microsoft.com/office/drawing/2014/main" id="{BAACAF7B-304F-A5A9-C527-FC2EBE59F5E3}"/>
              </a:ext>
            </a:extLst>
          </p:cNvPr>
          <p:cNvPicPr>
            <a:picLocks noChangeAspect="1"/>
          </p:cNvPicPr>
          <p:nvPr/>
        </p:nvPicPr>
        <p:blipFill>
          <a:blip r:embed="rId4"/>
          <a:stretch>
            <a:fillRect/>
          </a:stretch>
        </p:blipFill>
        <p:spPr>
          <a:xfrm>
            <a:off x="5653312" y="1860699"/>
            <a:ext cx="6528055" cy="2433243"/>
          </a:xfrm>
          <a:prstGeom prst="rect">
            <a:avLst/>
          </a:prstGeom>
        </p:spPr>
      </p:pic>
      <p:sp>
        <p:nvSpPr>
          <p:cNvPr id="9" name="TextBox 8">
            <a:extLst>
              <a:ext uri="{FF2B5EF4-FFF2-40B4-BE49-F238E27FC236}">
                <a16:creationId xmlns:a16="http://schemas.microsoft.com/office/drawing/2014/main" id="{712A064F-9677-99A0-53AF-440680166EBF}"/>
              </a:ext>
            </a:extLst>
          </p:cNvPr>
          <p:cNvSpPr txBox="1"/>
          <p:nvPr/>
        </p:nvSpPr>
        <p:spPr>
          <a:xfrm>
            <a:off x="5808922" y="4327052"/>
            <a:ext cx="6003851" cy="2052483"/>
          </a:xfrm>
          <a:prstGeom prst="rect">
            <a:avLst/>
          </a:prstGeom>
          <a:noFill/>
        </p:spPr>
        <p:txBody>
          <a:bodyPr wrap="square" rtlCol="0">
            <a:spAutoFit/>
          </a:bodyPr>
          <a:lstStyle/>
          <a:p>
            <a:pPr algn="ctr"/>
            <a:r>
              <a:rPr lang="en-US" dirty="0"/>
              <a:t>Both companies maintained consistent pricing across the three-year period. However, Yellow cabs charged a higher fare per </a:t>
            </a:r>
            <a:r>
              <a:rPr lang="en-US" dirty="0" err="1"/>
              <a:t>kilometre</a:t>
            </a:r>
            <a:r>
              <a:rPr lang="en-US" dirty="0"/>
              <a:t> than Pink cabs in all the cities. This could suggest that Yellow Cab is positioning itself as a premium cab service compared to Pink Cab, or it may be incurring higher costs per </a:t>
            </a:r>
            <a:r>
              <a:rPr lang="en-US" dirty="0" err="1"/>
              <a:t>kilometre</a:t>
            </a:r>
            <a:r>
              <a:rPr lang="en-US" dirty="0"/>
              <a:t> due to offering better service or infrastructure. </a:t>
            </a:r>
            <a:endParaRPr lang="en-GB" dirty="0"/>
          </a:p>
        </p:txBody>
      </p:sp>
      <p:sp>
        <p:nvSpPr>
          <p:cNvPr id="10" name="TextBox 9">
            <a:extLst>
              <a:ext uri="{FF2B5EF4-FFF2-40B4-BE49-F238E27FC236}">
                <a16:creationId xmlns:a16="http://schemas.microsoft.com/office/drawing/2014/main" id="{1558416F-E9C5-4D06-052A-9B0A63D3741E}"/>
              </a:ext>
            </a:extLst>
          </p:cNvPr>
          <p:cNvSpPr txBox="1"/>
          <p:nvPr/>
        </p:nvSpPr>
        <p:spPr>
          <a:xfrm>
            <a:off x="-57359" y="1893809"/>
            <a:ext cx="6153360" cy="646331"/>
          </a:xfrm>
          <a:prstGeom prst="rect">
            <a:avLst/>
          </a:prstGeom>
          <a:noFill/>
        </p:spPr>
        <p:txBody>
          <a:bodyPr wrap="square" rtlCol="0">
            <a:spAutoFit/>
          </a:bodyPr>
          <a:lstStyle/>
          <a:p>
            <a:pPr algn="ctr"/>
            <a:r>
              <a:rPr lang="en-US" b="1" dirty="0"/>
              <a:t>Is there a difference in the prices charged per </a:t>
            </a:r>
            <a:r>
              <a:rPr lang="en-US" b="1" dirty="0" err="1"/>
              <a:t>kilometre</a:t>
            </a:r>
            <a:r>
              <a:rPr lang="en-US" b="1" dirty="0"/>
              <a:t> by each company over the years</a:t>
            </a:r>
            <a:r>
              <a:rPr lang="en-IN" b="1" dirty="0"/>
              <a:t>? </a:t>
            </a:r>
          </a:p>
        </p:txBody>
      </p:sp>
    </p:spTree>
    <p:extLst>
      <p:ext uri="{BB962C8B-B14F-4D97-AF65-F5344CB8AC3E}">
        <p14:creationId xmlns:p14="http://schemas.microsoft.com/office/powerpoint/2010/main" val="2439344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49E-13F6-51B3-C7D7-F6DE8D15C01C}"/>
              </a:ext>
            </a:extLst>
          </p:cNvPr>
          <p:cNvSpPr>
            <a:spLocks noGrp="1"/>
          </p:cNvSpPr>
          <p:nvPr>
            <p:ph type="title"/>
          </p:nvPr>
        </p:nvSpPr>
        <p:spPr>
          <a:xfrm>
            <a:off x="0" y="1"/>
            <a:ext cx="12192000" cy="1839432"/>
          </a:xfrm>
          <a:solidFill>
            <a:srgbClr val="3B3B3B"/>
          </a:solidFill>
          <a:ln>
            <a:solidFill>
              <a:srgbClr val="3B3B3B"/>
            </a:solidFill>
          </a:ln>
        </p:spPr>
        <p:txBody>
          <a:bodyPr>
            <a:normAutofit/>
          </a:bodyPr>
          <a:lstStyle/>
          <a:p>
            <a:pPr algn="ctr"/>
            <a:r>
              <a:rPr lang="en-IN" sz="6000" b="1" dirty="0">
                <a:solidFill>
                  <a:srgbClr val="FF6600"/>
                </a:solidFill>
              </a:rPr>
              <a:t>Statistical Analysis</a:t>
            </a:r>
            <a:endParaRPr lang="en-GB" sz="6000" b="1" dirty="0">
              <a:solidFill>
                <a:srgbClr val="FF6600"/>
              </a:solidFill>
            </a:endParaRPr>
          </a:p>
        </p:txBody>
      </p:sp>
      <p:pic>
        <p:nvPicPr>
          <p:cNvPr id="4" name="Picture 3">
            <a:extLst>
              <a:ext uri="{FF2B5EF4-FFF2-40B4-BE49-F238E27FC236}">
                <a16:creationId xmlns:a16="http://schemas.microsoft.com/office/drawing/2014/main" id="{DD6F57B3-0CDC-E481-C167-3D43A3BB2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0005"/>
            <a:ext cx="2325467" cy="2188307"/>
          </a:xfrm>
          <a:prstGeom prst="rect">
            <a:avLst/>
          </a:prstGeom>
        </p:spPr>
      </p:pic>
      <p:pic>
        <p:nvPicPr>
          <p:cNvPr id="7" name="Picture 6">
            <a:extLst>
              <a:ext uri="{FF2B5EF4-FFF2-40B4-BE49-F238E27FC236}">
                <a16:creationId xmlns:a16="http://schemas.microsoft.com/office/drawing/2014/main" id="{43BC56BC-5A91-F85D-803F-D8E6C247CC41}"/>
              </a:ext>
            </a:extLst>
          </p:cNvPr>
          <p:cNvPicPr>
            <a:picLocks noChangeAspect="1"/>
          </p:cNvPicPr>
          <p:nvPr/>
        </p:nvPicPr>
        <p:blipFill>
          <a:blip r:embed="rId3"/>
          <a:stretch>
            <a:fillRect/>
          </a:stretch>
        </p:blipFill>
        <p:spPr>
          <a:xfrm>
            <a:off x="0" y="2188308"/>
            <a:ext cx="6413687" cy="4538359"/>
          </a:xfrm>
          <a:prstGeom prst="rect">
            <a:avLst/>
          </a:prstGeom>
        </p:spPr>
      </p:pic>
      <p:sp>
        <p:nvSpPr>
          <p:cNvPr id="8" name="TextBox 7">
            <a:extLst>
              <a:ext uri="{FF2B5EF4-FFF2-40B4-BE49-F238E27FC236}">
                <a16:creationId xmlns:a16="http://schemas.microsoft.com/office/drawing/2014/main" id="{95B5BA80-7BCB-4CD7-8D6A-814E6FED5FE8}"/>
              </a:ext>
            </a:extLst>
          </p:cNvPr>
          <p:cNvSpPr txBox="1"/>
          <p:nvPr/>
        </p:nvSpPr>
        <p:spPr>
          <a:xfrm>
            <a:off x="6496492" y="2610827"/>
            <a:ext cx="5422605" cy="3693319"/>
          </a:xfrm>
          <a:prstGeom prst="rect">
            <a:avLst/>
          </a:prstGeom>
          <a:noFill/>
        </p:spPr>
        <p:txBody>
          <a:bodyPr wrap="square" rtlCol="0">
            <a:spAutoFit/>
          </a:bodyPr>
          <a:lstStyle/>
          <a:p>
            <a:pPr algn="just"/>
            <a:r>
              <a:rPr lang="en-US" b="1" dirty="0"/>
              <a:t>Does the cost incurred by each company per </a:t>
            </a:r>
            <a:r>
              <a:rPr lang="en-US" b="1" dirty="0" err="1"/>
              <a:t>kilometre</a:t>
            </a:r>
            <a:r>
              <a:rPr lang="en-US" b="1" dirty="0"/>
              <a:t> answer the higher charges of Yellow Cab Company?</a:t>
            </a:r>
            <a:endParaRPr lang="en-US" dirty="0"/>
          </a:p>
          <a:p>
            <a:pPr algn="just"/>
            <a:r>
              <a:rPr lang="en-US" dirty="0"/>
              <a:t>Yellow cabs are incurring a higher cost per </a:t>
            </a:r>
            <a:r>
              <a:rPr lang="en-US" dirty="0" err="1"/>
              <a:t>kilometre</a:t>
            </a:r>
            <a:r>
              <a:rPr lang="en-US" dirty="0"/>
              <a:t> on average compared to Pink cabs. Interestingly, this cost has remained consistent for both companies over the three-year period. This may indicate that Yellow Cab is investing more in maintaining and upgrading its infrastructure, which could be a contributing factor to its higher pricing per </a:t>
            </a:r>
            <a:r>
              <a:rPr lang="en-US" dirty="0" err="1"/>
              <a:t>kilometre</a:t>
            </a:r>
            <a:r>
              <a:rPr lang="en-US" dirty="0"/>
              <a:t>. Alternatively, this could mean that Pink Cab is operating with a more cost-efficient model.</a:t>
            </a:r>
          </a:p>
          <a:p>
            <a:pPr algn="just"/>
            <a:br>
              <a:rPr lang="en-US" b="0" i="0" dirty="0">
                <a:solidFill>
                  <a:srgbClr val="000000"/>
                </a:solidFill>
                <a:effectLst/>
                <a:latin typeface="Helvetica Neue"/>
              </a:rPr>
            </a:br>
            <a:endParaRPr lang="en-GB" dirty="0"/>
          </a:p>
        </p:txBody>
      </p:sp>
    </p:spTree>
    <p:extLst>
      <p:ext uri="{BB962C8B-B14F-4D97-AF65-F5344CB8AC3E}">
        <p14:creationId xmlns:p14="http://schemas.microsoft.com/office/powerpoint/2010/main" val="74984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49E-13F6-51B3-C7D7-F6DE8D15C01C}"/>
              </a:ext>
            </a:extLst>
          </p:cNvPr>
          <p:cNvSpPr>
            <a:spLocks noGrp="1"/>
          </p:cNvSpPr>
          <p:nvPr>
            <p:ph type="title"/>
          </p:nvPr>
        </p:nvSpPr>
        <p:spPr>
          <a:xfrm>
            <a:off x="0" y="1"/>
            <a:ext cx="12192000" cy="1839432"/>
          </a:xfrm>
          <a:solidFill>
            <a:srgbClr val="3B3B3B"/>
          </a:solidFill>
          <a:ln>
            <a:solidFill>
              <a:srgbClr val="3B3B3B"/>
            </a:solidFill>
          </a:ln>
        </p:spPr>
        <p:txBody>
          <a:bodyPr>
            <a:normAutofit/>
          </a:bodyPr>
          <a:lstStyle/>
          <a:p>
            <a:pPr algn="ctr"/>
            <a:r>
              <a:rPr lang="en-IN" sz="6000" b="1" dirty="0">
                <a:solidFill>
                  <a:srgbClr val="FF6600"/>
                </a:solidFill>
              </a:rPr>
              <a:t>Statistical Analysis</a:t>
            </a:r>
            <a:endParaRPr lang="en-GB" sz="6000" b="1" dirty="0">
              <a:solidFill>
                <a:srgbClr val="FF6600"/>
              </a:solidFill>
            </a:endParaRPr>
          </a:p>
        </p:txBody>
      </p:sp>
      <p:pic>
        <p:nvPicPr>
          <p:cNvPr id="4" name="Picture 3">
            <a:extLst>
              <a:ext uri="{FF2B5EF4-FFF2-40B4-BE49-F238E27FC236}">
                <a16:creationId xmlns:a16="http://schemas.microsoft.com/office/drawing/2014/main" id="{DD6F57B3-0CDC-E481-C167-3D43A3BB2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136"/>
            <a:ext cx="2325467" cy="2188307"/>
          </a:xfrm>
          <a:prstGeom prst="rect">
            <a:avLst/>
          </a:prstGeom>
        </p:spPr>
      </p:pic>
      <p:pic>
        <p:nvPicPr>
          <p:cNvPr id="5" name="Picture 4">
            <a:extLst>
              <a:ext uri="{FF2B5EF4-FFF2-40B4-BE49-F238E27FC236}">
                <a16:creationId xmlns:a16="http://schemas.microsoft.com/office/drawing/2014/main" id="{8BCD0A52-62F0-28FA-2189-74F38B30CDB7}"/>
              </a:ext>
            </a:extLst>
          </p:cNvPr>
          <p:cNvPicPr>
            <a:picLocks noChangeAspect="1"/>
          </p:cNvPicPr>
          <p:nvPr/>
        </p:nvPicPr>
        <p:blipFill rotWithShape="1">
          <a:blip r:embed="rId3"/>
          <a:srcRect t="1752"/>
          <a:stretch/>
        </p:blipFill>
        <p:spPr>
          <a:xfrm>
            <a:off x="0" y="1998921"/>
            <a:ext cx="12070962" cy="3606765"/>
          </a:xfrm>
          <a:prstGeom prst="rect">
            <a:avLst/>
          </a:prstGeom>
        </p:spPr>
      </p:pic>
      <p:sp>
        <p:nvSpPr>
          <p:cNvPr id="9" name="TextBox 8">
            <a:extLst>
              <a:ext uri="{FF2B5EF4-FFF2-40B4-BE49-F238E27FC236}">
                <a16:creationId xmlns:a16="http://schemas.microsoft.com/office/drawing/2014/main" id="{5ABCAE3A-76F2-DAE0-F5B2-A1F80990B933}"/>
              </a:ext>
            </a:extLst>
          </p:cNvPr>
          <p:cNvSpPr txBox="1"/>
          <p:nvPr/>
        </p:nvSpPr>
        <p:spPr>
          <a:xfrm>
            <a:off x="447752" y="5605686"/>
            <a:ext cx="11296496" cy="1200329"/>
          </a:xfrm>
          <a:prstGeom prst="rect">
            <a:avLst/>
          </a:prstGeom>
          <a:noFill/>
        </p:spPr>
        <p:txBody>
          <a:bodyPr wrap="square" rtlCol="0">
            <a:spAutoFit/>
          </a:bodyPr>
          <a:lstStyle/>
          <a:p>
            <a:pPr algn="just"/>
            <a:r>
              <a:rPr lang="en-US" dirty="0"/>
              <a:t>Some cities tend to generate more profits for companies compared to others. Interestingly, the profits earned by companies remained consistent throughout the years across all the cities. This suggests that some cities offer more </a:t>
            </a:r>
            <a:r>
              <a:rPr lang="en-US" dirty="0" err="1"/>
              <a:t>favourable</a:t>
            </a:r>
            <a:r>
              <a:rPr lang="en-US" dirty="0"/>
              <a:t> business environments for companies compared to others, possibly due to factors such as a larger customer base, better infrastructure, or lower operating costs.</a:t>
            </a:r>
          </a:p>
        </p:txBody>
      </p:sp>
    </p:spTree>
    <p:extLst>
      <p:ext uri="{BB962C8B-B14F-4D97-AF65-F5344CB8AC3E}">
        <p14:creationId xmlns:p14="http://schemas.microsoft.com/office/powerpoint/2010/main" val="2502346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49E-13F6-51B3-C7D7-F6DE8D15C01C}"/>
              </a:ext>
            </a:extLst>
          </p:cNvPr>
          <p:cNvSpPr>
            <a:spLocks noGrp="1"/>
          </p:cNvSpPr>
          <p:nvPr>
            <p:ph type="title"/>
          </p:nvPr>
        </p:nvSpPr>
        <p:spPr>
          <a:xfrm>
            <a:off x="0" y="2"/>
            <a:ext cx="12192000" cy="852754"/>
          </a:xfrm>
          <a:solidFill>
            <a:srgbClr val="3B3B3B"/>
          </a:solidFill>
          <a:ln>
            <a:solidFill>
              <a:srgbClr val="3B3B3B"/>
            </a:solidFill>
          </a:ln>
        </p:spPr>
        <p:txBody>
          <a:bodyPr>
            <a:normAutofit fontScale="90000"/>
          </a:bodyPr>
          <a:lstStyle/>
          <a:p>
            <a:pPr algn="ctr"/>
            <a:r>
              <a:rPr lang="en-IN" sz="6000" b="1" dirty="0">
                <a:solidFill>
                  <a:srgbClr val="FF6600"/>
                </a:solidFill>
              </a:rPr>
              <a:t>Statistical Analysis</a:t>
            </a:r>
            <a:endParaRPr lang="en-GB" sz="6000" b="1" dirty="0">
              <a:solidFill>
                <a:srgbClr val="FF6600"/>
              </a:solidFill>
            </a:endParaRPr>
          </a:p>
        </p:txBody>
      </p:sp>
      <p:pic>
        <p:nvPicPr>
          <p:cNvPr id="4" name="Picture 3">
            <a:extLst>
              <a:ext uri="{FF2B5EF4-FFF2-40B4-BE49-F238E27FC236}">
                <a16:creationId xmlns:a16="http://schemas.microsoft.com/office/drawing/2014/main" id="{DD6F57B3-0CDC-E481-C167-3D43A3BB2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0005"/>
            <a:ext cx="2325467" cy="2188307"/>
          </a:xfrm>
          <a:prstGeom prst="rect">
            <a:avLst/>
          </a:prstGeom>
        </p:spPr>
      </p:pic>
      <p:pic>
        <p:nvPicPr>
          <p:cNvPr id="5" name="Picture 4">
            <a:extLst>
              <a:ext uri="{FF2B5EF4-FFF2-40B4-BE49-F238E27FC236}">
                <a16:creationId xmlns:a16="http://schemas.microsoft.com/office/drawing/2014/main" id="{B594F2C1-2711-B28F-79F9-F45120F5E573}"/>
              </a:ext>
            </a:extLst>
          </p:cNvPr>
          <p:cNvPicPr>
            <a:picLocks noChangeAspect="1"/>
          </p:cNvPicPr>
          <p:nvPr/>
        </p:nvPicPr>
        <p:blipFill>
          <a:blip r:embed="rId3"/>
          <a:stretch>
            <a:fillRect/>
          </a:stretch>
        </p:blipFill>
        <p:spPr>
          <a:xfrm>
            <a:off x="0" y="874022"/>
            <a:ext cx="7890553" cy="3030875"/>
          </a:xfrm>
          <a:prstGeom prst="rect">
            <a:avLst/>
          </a:prstGeom>
        </p:spPr>
      </p:pic>
      <p:pic>
        <p:nvPicPr>
          <p:cNvPr id="7" name="Picture 6">
            <a:extLst>
              <a:ext uri="{FF2B5EF4-FFF2-40B4-BE49-F238E27FC236}">
                <a16:creationId xmlns:a16="http://schemas.microsoft.com/office/drawing/2014/main" id="{8617DA86-70D1-CDFF-3AED-9BCC60817108}"/>
              </a:ext>
            </a:extLst>
          </p:cNvPr>
          <p:cNvPicPr>
            <a:picLocks noChangeAspect="1"/>
          </p:cNvPicPr>
          <p:nvPr/>
        </p:nvPicPr>
        <p:blipFill rotWithShape="1">
          <a:blip r:embed="rId4"/>
          <a:srcRect t="1726"/>
          <a:stretch/>
        </p:blipFill>
        <p:spPr>
          <a:xfrm>
            <a:off x="0" y="3987777"/>
            <a:ext cx="7890553" cy="2777240"/>
          </a:xfrm>
          <a:prstGeom prst="rect">
            <a:avLst/>
          </a:prstGeom>
        </p:spPr>
      </p:pic>
      <p:sp>
        <p:nvSpPr>
          <p:cNvPr id="8" name="TextBox 7">
            <a:extLst>
              <a:ext uri="{FF2B5EF4-FFF2-40B4-BE49-F238E27FC236}">
                <a16:creationId xmlns:a16="http://schemas.microsoft.com/office/drawing/2014/main" id="{19C11ECB-4F40-0CB2-8FF2-F30DC50055B3}"/>
              </a:ext>
            </a:extLst>
          </p:cNvPr>
          <p:cNvSpPr txBox="1"/>
          <p:nvPr/>
        </p:nvSpPr>
        <p:spPr>
          <a:xfrm>
            <a:off x="7890554" y="1020696"/>
            <a:ext cx="4007280" cy="6186309"/>
          </a:xfrm>
          <a:prstGeom prst="rect">
            <a:avLst/>
          </a:prstGeom>
          <a:noFill/>
        </p:spPr>
        <p:txBody>
          <a:bodyPr wrap="square" rtlCol="0">
            <a:spAutoFit/>
          </a:bodyPr>
          <a:lstStyle/>
          <a:p>
            <a:pPr algn="ctr"/>
            <a:r>
              <a:rPr lang="en-US" dirty="0"/>
              <a:t>The yellow cab company earned relatively high profits from almost all cities. These findings suggest that while some cities may offer similar profits to both companies, there are instances where profitability may differ significantly between companies in the same city. This underscores the importance of conducting a detailed analysis of the local market conditions to gain a better understanding of the profitability potential in each city.</a:t>
            </a:r>
          </a:p>
          <a:p>
            <a:pPr algn="ctr"/>
            <a:r>
              <a:rPr lang="en-US" dirty="0"/>
              <a:t>Additionally, there is no clear relationship between the number of users and profits in most cities. For instance, in cities such as Dallas and Silicon Valley, where profits were relatively high, the usage of cabs was comparatively low.</a:t>
            </a:r>
          </a:p>
          <a:p>
            <a:pPr algn="ctr"/>
            <a:endParaRPr lang="en-US" dirty="0"/>
          </a:p>
          <a:p>
            <a:pPr algn="ctr"/>
            <a:br>
              <a:rPr lang="en-US" b="0" i="0" dirty="0">
                <a:solidFill>
                  <a:srgbClr val="000000"/>
                </a:solidFill>
                <a:effectLst/>
                <a:latin typeface="Helvetica Neue"/>
              </a:rPr>
            </a:br>
            <a:endParaRPr lang="en-GB" dirty="0"/>
          </a:p>
        </p:txBody>
      </p:sp>
    </p:spTree>
    <p:extLst>
      <p:ext uri="{BB962C8B-B14F-4D97-AF65-F5344CB8AC3E}">
        <p14:creationId xmlns:p14="http://schemas.microsoft.com/office/powerpoint/2010/main" val="33461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49E-13F6-51B3-C7D7-F6DE8D15C01C}"/>
              </a:ext>
            </a:extLst>
          </p:cNvPr>
          <p:cNvSpPr>
            <a:spLocks noGrp="1"/>
          </p:cNvSpPr>
          <p:nvPr>
            <p:ph type="title"/>
          </p:nvPr>
        </p:nvSpPr>
        <p:spPr>
          <a:xfrm>
            <a:off x="0" y="1"/>
            <a:ext cx="12192000" cy="1017141"/>
          </a:xfrm>
          <a:solidFill>
            <a:srgbClr val="3B3B3B"/>
          </a:solidFill>
          <a:ln>
            <a:solidFill>
              <a:srgbClr val="3B3B3B"/>
            </a:solidFill>
          </a:ln>
        </p:spPr>
        <p:txBody>
          <a:bodyPr>
            <a:normAutofit/>
          </a:bodyPr>
          <a:lstStyle/>
          <a:p>
            <a:pPr algn="ctr"/>
            <a:r>
              <a:rPr lang="en-IN" sz="6000" b="1" dirty="0">
                <a:solidFill>
                  <a:srgbClr val="FF6600"/>
                </a:solidFill>
              </a:rPr>
              <a:t>Statistical Analysis</a:t>
            </a:r>
            <a:endParaRPr lang="en-GB" sz="6000" b="1" dirty="0">
              <a:solidFill>
                <a:srgbClr val="FF6600"/>
              </a:solidFill>
            </a:endParaRPr>
          </a:p>
        </p:txBody>
      </p:sp>
      <p:pic>
        <p:nvPicPr>
          <p:cNvPr id="4" name="Picture 3">
            <a:extLst>
              <a:ext uri="{FF2B5EF4-FFF2-40B4-BE49-F238E27FC236}">
                <a16:creationId xmlns:a16="http://schemas.microsoft.com/office/drawing/2014/main" id="{DD6F57B3-0CDC-E481-C167-3D43A3BB2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0005"/>
            <a:ext cx="2325467" cy="2188307"/>
          </a:xfrm>
          <a:prstGeom prst="rect">
            <a:avLst/>
          </a:prstGeom>
        </p:spPr>
      </p:pic>
      <p:pic>
        <p:nvPicPr>
          <p:cNvPr id="5" name="Picture 4">
            <a:extLst>
              <a:ext uri="{FF2B5EF4-FFF2-40B4-BE49-F238E27FC236}">
                <a16:creationId xmlns:a16="http://schemas.microsoft.com/office/drawing/2014/main" id="{8E56C563-3A4B-DFA5-6CE2-CDFBA4665C6A}"/>
              </a:ext>
            </a:extLst>
          </p:cNvPr>
          <p:cNvPicPr>
            <a:picLocks noChangeAspect="1"/>
          </p:cNvPicPr>
          <p:nvPr/>
        </p:nvPicPr>
        <p:blipFill>
          <a:blip r:embed="rId4"/>
          <a:stretch>
            <a:fillRect/>
          </a:stretch>
        </p:blipFill>
        <p:spPr>
          <a:xfrm>
            <a:off x="7308782" y="3912780"/>
            <a:ext cx="4883217" cy="2698637"/>
          </a:xfrm>
          <a:prstGeom prst="rect">
            <a:avLst/>
          </a:prstGeom>
        </p:spPr>
      </p:pic>
      <p:pic>
        <p:nvPicPr>
          <p:cNvPr id="7" name="Picture 6">
            <a:extLst>
              <a:ext uri="{FF2B5EF4-FFF2-40B4-BE49-F238E27FC236}">
                <a16:creationId xmlns:a16="http://schemas.microsoft.com/office/drawing/2014/main" id="{65EE0987-B853-FB3C-0A64-28169FF72029}"/>
              </a:ext>
            </a:extLst>
          </p:cNvPr>
          <p:cNvPicPr>
            <a:picLocks noChangeAspect="1"/>
          </p:cNvPicPr>
          <p:nvPr/>
        </p:nvPicPr>
        <p:blipFill>
          <a:blip r:embed="rId5"/>
          <a:stretch>
            <a:fillRect/>
          </a:stretch>
        </p:blipFill>
        <p:spPr>
          <a:xfrm>
            <a:off x="-1" y="1038407"/>
            <a:ext cx="7464057" cy="3978685"/>
          </a:xfrm>
          <a:prstGeom prst="rect">
            <a:avLst/>
          </a:prstGeom>
        </p:spPr>
      </p:pic>
      <p:sp>
        <p:nvSpPr>
          <p:cNvPr id="8" name="TextBox 7">
            <a:extLst>
              <a:ext uri="{FF2B5EF4-FFF2-40B4-BE49-F238E27FC236}">
                <a16:creationId xmlns:a16="http://schemas.microsoft.com/office/drawing/2014/main" id="{6C1E145E-8F6A-4977-F45E-6567BBC6D8CB}"/>
              </a:ext>
            </a:extLst>
          </p:cNvPr>
          <p:cNvSpPr txBox="1"/>
          <p:nvPr/>
        </p:nvSpPr>
        <p:spPr>
          <a:xfrm>
            <a:off x="212645" y="4929279"/>
            <a:ext cx="6809051" cy="1754326"/>
          </a:xfrm>
          <a:prstGeom prst="rect">
            <a:avLst/>
          </a:prstGeom>
          <a:noFill/>
        </p:spPr>
        <p:txBody>
          <a:bodyPr wrap="square" rtlCol="0">
            <a:spAutoFit/>
          </a:bodyPr>
          <a:lstStyle/>
          <a:p>
            <a:pPr algn="ctr"/>
            <a:r>
              <a:rPr lang="en-US" b="1" i="0" dirty="0">
                <a:solidFill>
                  <a:srgbClr val="000000"/>
                </a:solidFill>
                <a:effectLst/>
                <a:latin typeface="Helvetica Neue"/>
              </a:rPr>
              <a:t> </a:t>
            </a:r>
            <a:r>
              <a:rPr lang="en-US" dirty="0"/>
              <a:t>Both companies have experienced steady profit growth over the years. Although the growth rate is moderate, it is consistent and indicates a positive trend in the financial performance of both companies. However, the profit margin of Yellow Cab is relatively very high and it would take a considerable time for Pink Cab company to reach profits if the Yellow Cab Company</a:t>
            </a:r>
          </a:p>
        </p:txBody>
      </p:sp>
      <p:sp>
        <p:nvSpPr>
          <p:cNvPr id="10" name="TextBox 9">
            <a:extLst>
              <a:ext uri="{FF2B5EF4-FFF2-40B4-BE49-F238E27FC236}">
                <a16:creationId xmlns:a16="http://schemas.microsoft.com/office/drawing/2014/main" id="{0E2056A7-E5D8-90A2-D999-562AE2609686}"/>
              </a:ext>
            </a:extLst>
          </p:cNvPr>
          <p:cNvSpPr txBox="1"/>
          <p:nvPr/>
        </p:nvSpPr>
        <p:spPr>
          <a:xfrm>
            <a:off x="7464056" y="1677148"/>
            <a:ext cx="4019107" cy="1511204"/>
          </a:xfrm>
          <a:prstGeom prst="rect">
            <a:avLst/>
          </a:prstGeom>
          <a:noFill/>
        </p:spPr>
        <p:txBody>
          <a:bodyPr wrap="square" rtlCol="0">
            <a:spAutoFit/>
          </a:bodyPr>
          <a:lstStyle/>
          <a:p>
            <a:pPr marL="285750" indent="-285750" algn="ctr">
              <a:buFont typeface="Arial" panose="020B0604020202020204" pitchFamily="34" charset="0"/>
              <a:buChar char="•"/>
            </a:pPr>
            <a:r>
              <a:rPr lang="en-US" dirty="0"/>
              <a:t>Similar to that of profits, there is a steady increase in the number of users for both cab companies over the years, suggesting that their popularity has been on the rise.</a:t>
            </a:r>
          </a:p>
        </p:txBody>
      </p:sp>
    </p:spTree>
    <p:extLst>
      <p:ext uri="{BB962C8B-B14F-4D97-AF65-F5344CB8AC3E}">
        <p14:creationId xmlns:p14="http://schemas.microsoft.com/office/powerpoint/2010/main" val="39816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49E-13F6-51B3-C7D7-F6DE8D15C01C}"/>
              </a:ext>
            </a:extLst>
          </p:cNvPr>
          <p:cNvSpPr>
            <a:spLocks noGrp="1"/>
          </p:cNvSpPr>
          <p:nvPr>
            <p:ph type="title"/>
          </p:nvPr>
        </p:nvSpPr>
        <p:spPr>
          <a:xfrm>
            <a:off x="0" y="1"/>
            <a:ext cx="12192000" cy="1839432"/>
          </a:xfrm>
          <a:solidFill>
            <a:srgbClr val="3B3B3B"/>
          </a:solidFill>
          <a:ln>
            <a:solidFill>
              <a:srgbClr val="3B3B3B"/>
            </a:solidFill>
          </a:ln>
        </p:spPr>
        <p:txBody>
          <a:bodyPr>
            <a:normAutofit/>
          </a:bodyPr>
          <a:lstStyle/>
          <a:p>
            <a:pPr algn="ctr"/>
            <a:r>
              <a:rPr lang="en-IN" sz="6000" b="1" dirty="0">
                <a:solidFill>
                  <a:srgbClr val="FF6600"/>
                </a:solidFill>
              </a:rPr>
              <a:t>Statistical Analysis</a:t>
            </a:r>
            <a:endParaRPr lang="en-GB" sz="6000" b="1" dirty="0">
              <a:solidFill>
                <a:srgbClr val="FF6600"/>
              </a:solidFill>
            </a:endParaRPr>
          </a:p>
        </p:txBody>
      </p:sp>
      <p:pic>
        <p:nvPicPr>
          <p:cNvPr id="4" name="Picture 3">
            <a:extLst>
              <a:ext uri="{FF2B5EF4-FFF2-40B4-BE49-F238E27FC236}">
                <a16:creationId xmlns:a16="http://schemas.microsoft.com/office/drawing/2014/main" id="{DD6F57B3-0CDC-E481-C167-3D43A3BB2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0005"/>
            <a:ext cx="2325467" cy="2188307"/>
          </a:xfrm>
          <a:prstGeom prst="rect">
            <a:avLst/>
          </a:prstGeom>
        </p:spPr>
      </p:pic>
      <p:pic>
        <p:nvPicPr>
          <p:cNvPr id="8" name="Picture 7">
            <a:extLst>
              <a:ext uri="{FF2B5EF4-FFF2-40B4-BE49-F238E27FC236}">
                <a16:creationId xmlns:a16="http://schemas.microsoft.com/office/drawing/2014/main" id="{5FCCD2B6-67FB-BF05-5154-743F59A8485F}"/>
              </a:ext>
            </a:extLst>
          </p:cNvPr>
          <p:cNvPicPr>
            <a:picLocks noChangeAspect="1"/>
          </p:cNvPicPr>
          <p:nvPr/>
        </p:nvPicPr>
        <p:blipFill>
          <a:blip r:embed="rId3"/>
          <a:stretch>
            <a:fillRect/>
          </a:stretch>
        </p:blipFill>
        <p:spPr>
          <a:xfrm>
            <a:off x="332864" y="2188308"/>
            <a:ext cx="6258842" cy="4607960"/>
          </a:xfrm>
          <a:prstGeom prst="rect">
            <a:avLst/>
          </a:prstGeom>
        </p:spPr>
      </p:pic>
      <p:sp>
        <p:nvSpPr>
          <p:cNvPr id="9" name="TextBox 8">
            <a:extLst>
              <a:ext uri="{FF2B5EF4-FFF2-40B4-BE49-F238E27FC236}">
                <a16:creationId xmlns:a16="http://schemas.microsoft.com/office/drawing/2014/main" id="{35572707-FC75-E527-1A8A-EE27A3EF7563}"/>
              </a:ext>
            </a:extLst>
          </p:cNvPr>
          <p:cNvSpPr txBox="1"/>
          <p:nvPr/>
        </p:nvSpPr>
        <p:spPr>
          <a:xfrm>
            <a:off x="6716713" y="3042375"/>
            <a:ext cx="4840878" cy="2585323"/>
          </a:xfrm>
          <a:prstGeom prst="rect">
            <a:avLst/>
          </a:prstGeom>
          <a:noFill/>
        </p:spPr>
        <p:txBody>
          <a:bodyPr wrap="square" rtlCol="0">
            <a:spAutoFit/>
          </a:bodyPr>
          <a:lstStyle/>
          <a:p>
            <a:pPr marL="285750" indent="-285750" algn="ctr">
              <a:buFont typeface="Arial" panose="020B0604020202020204" pitchFamily="34" charset="0"/>
              <a:buChar char="•"/>
            </a:pPr>
            <a:r>
              <a:rPr lang="en-US" dirty="0"/>
              <a:t>Yellow cab has a higher retention rate compared to Pink cab. This indicates that more customers are likely to return to Yellow Cab for their future rides, possibly due to a higher level of satisfaction with the service provided.</a:t>
            </a:r>
          </a:p>
          <a:p>
            <a:pPr marL="285750" indent="-285750" algn="ctr">
              <a:buFont typeface="Arial" panose="020B0604020202020204" pitchFamily="34" charset="0"/>
              <a:buChar char="•"/>
            </a:pPr>
            <a:r>
              <a:rPr lang="en-US" dirty="0"/>
              <a:t>The higher retention rate also indicates that the usage growth rate could be higher for Yellow Cab Company going forward</a:t>
            </a:r>
          </a:p>
          <a:p>
            <a:pPr algn="ctr"/>
            <a:endParaRPr lang="en-US" dirty="0"/>
          </a:p>
        </p:txBody>
      </p:sp>
    </p:spTree>
    <p:extLst>
      <p:ext uri="{BB962C8B-B14F-4D97-AF65-F5344CB8AC3E}">
        <p14:creationId xmlns:p14="http://schemas.microsoft.com/office/powerpoint/2010/main" val="292550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49E-13F6-51B3-C7D7-F6DE8D15C01C}"/>
              </a:ext>
            </a:extLst>
          </p:cNvPr>
          <p:cNvSpPr>
            <a:spLocks noGrp="1"/>
          </p:cNvSpPr>
          <p:nvPr>
            <p:ph type="title"/>
          </p:nvPr>
        </p:nvSpPr>
        <p:spPr>
          <a:xfrm>
            <a:off x="0" y="1"/>
            <a:ext cx="12192000" cy="1839432"/>
          </a:xfrm>
          <a:solidFill>
            <a:srgbClr val="3B3B3B"/>
          </a:solidFill>
          <a:ln>
            <a:solidFill>
              <a:srgbClr val="3B3B3B"/>
            </a:solidFill>
          </a:ln>
        </p:spPr>
        <p:txBody>
          <a:bodyPr>
            <a:normAutofit/>
          </a:bodyPr>
          <a:lstStyle/>
          <a:p>
            <a:pPr algn="ctr"/>
            <a:r>
              <a:rPr lang="en-IN" sz="6000" b="1" dirty="0">
                <a:solidFill>
                  <a:srgbClr val="FF6600"/>
                </a:solidFill>
              </a:rPr>
              <a:t>Recommendations</a:t>
            </a:r>
            <a:endParaRPr lang="en-GB" sz="6000" b="1" dirty="0">
              <a:solidFill>
                <a:srgbClr val="FF6600"/>
              </a:solidFill>
            </a:endParaRPr>
          </a:p>
        </p:txBody>
      </p:sp>
      <p:pic>
        <p:nvPicPr>
          <p:cNvPr id="4" name="Picture 3">
            <a:extLst>
              <a:ext uri="{FF2B5EF4-FFF2-40B4-BE49-F238E27FC236}">
                <a16:creationId xmlns:a16="http://schemas.microsoft.com/office/drawing/2014/main" id="{DD6F57B3-0CDC-E481-C167-3D43A3BB2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6331"/>
            <a:ext cx="2325467" cy="2188307"/>
          </a:xfrm>
          <a:prstGeom prst="rect">
            <a:avLst/>
          </a:prstGeom>
        </p:spPr>
      </p:pic>
      <p:sp>
        <p:nvSpPr>
          <p:cNvPr id="3" name="Subtitle 2">
            <a:extLst>
              <a:ext uri="{FF2B5EF4-FFF2-40B4-BE49-F238E27FC236}">
                <a16:creationId xmlns:a16="http://schemas.microsoft.com/office/drawing/2014/main" id="{CCAA62AA-3723-4397-A08A-F7B46B86C413}"/>
              </a:ext>
            </a:extLst>
          </p:cNvPr>
          <p:cNvSpPr txBox="1">
            <a:spLocks/>
          </p:cNvSpPr>
          <p:nvPr/>
        </p:nvSpPr>
        <p:spPr>
          <a:xfrm rot="5400000">
            <a:off x="3586715" y="-1747282"/>
            <a:ext cx="5018566" cy="12192000"/>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3200" dirty="0">
              <a:solidFill>
                <a:srgbClr val="FF6600"/>
              </a:solidFill>
            </a:endParaRPr>
          </a:p>
          <a:p>
            <a:pPr marL="0" indent="0" algn="ctr">
              <a:buNone/>
            </a:pPr>
            <a:r>
              <a:rPr lang="en-US" sz="3200" dirty="0">
                <a:solidFill>
                  <a:srgbClr val="FF6600"/>
                </a:solidFill>
              </a:rPr>
              <a:t>Based on the EDA results, it appears that Yellow Cab is currently in a stronger position than Pink Cab, as it has a larger customer base, more consistent profits, and higher usage rates in most cities. Investing in Yellow Cab could therefore be a more promising opportunity, with potentially quicker returns on investment.</a:t>
            </a:r>
          </a:p>
          <a:p>
            <a:pPr marL="0" indent="0" algn="just">
              <a:buNone/>
            </a:pPr>
            <a:endParaRPr lang="en-US" sz="3200"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852505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en-US" sz="3200" dirty="0">
                <a:solidFill>
                  <a:srgbClr val="FF6600"/>
                </a:solidFill>
              </a:rPr>
              <a:t>Executive Summary</a:t>
            </a:r>
          </a:p>
          <a:p>
            <a:pPr algn="just"/>
            <a:r>
              <a:rPr lang="en-US" sz="3200" dirty="0">
                <a:solidFill>
                  <a:srgbClr val="FF6600"/>
                </a:solidFill>
              </a:rPr>
              <a:t>         Problem Statement</a:t>
            </a:r>
          </a:p>
          <a:p>
            <a:pPr algn="just"/>
            <a:r>
              <a:rPr lang="en-US" sz="3200" dirty="0">
                <a:solidFill>
                  <a:srgbClr val="FF6600"/>
                </a:solidFill>
              </a:rPr>
              <a:t>         Approach</a:t>
            </a:r>
          </a:p>
          <a:p>
            <a:pPr algn="just"/>
            <a:r>
              <a:rPr lang="en-US" sz="3200" dirty="0">
                <a:solidFill>
                  <a:srgbClr val="FF6600"/>
                </a:solidFill>
              </a:rPr>
              <a:t>         EDA</a:t>
            </a:r>
          </a:p>
          <a:p>
            <a:pPr algn="just"/>
            <a:r>
              <a:rPr lang="en-US" sz="3200" dirty="0">
                <a:solidFill>
                  <a:srgbClr val="FF6600"/>
                </a:solidFill>
              </a:rPr>
              <a:t>         EDA Summary</a:t>
            </a:r>
          </a:p>
          <a:p>
            <a:pPr algn="just"/>
            <a:r>
              <a:rPr lang="en-US" sz="32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IN" sz="6000" b="1" dirty="0">
                <a:solidFill>
                  <a:srgbClr val="FF6600"/>
                </a:solidFill>
              </a:rPr>
              <a:t>Executive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endParaRPr lang="en-US" dirty="0">
              <a:solidFill>
                <a:srgbClr val="FF6600"/>
              </a:solidFill>
            </a:endParaRPr>
          </a:p>
          <a:p>
            <a:r>
              <a:rPr lang="en-US" sz="3200" dirty="0"/>
              <a:t>XYZ is a private firm in the US. Due to remarkable growth in the Cab Industry in the last few years and multiple key players in the market, it is planning for an investment in the Cab industry</a:t>
            </a:r>
            <a:endParaRPr lang="en-GB" sz="32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2436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IN" b="1" dirty="0">
                <a:solidFill>
                  <a:srgbClr val="FF6600"/>
                </a:solidFill>
              </a:rPr>
              <a:t>Problem Statement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endParaRPr lang="en-US" dirty="0">
              <a:solidFill>
                <a:srgbClr val="FF6600"/>
              </a:solidFill>
            </a:endParaRPr>
          </a:p>
          <a:p>
            <a:r>
              <a:rPr lang="en-US" sz="3200" b="0" i="0" dirty="0">
                <a:solidFill>
                  <a:srgbClr val="2D3B45"/>
                </a:solidFill>
                <a:effectLst/>
              </a:rPr>
              <a:t>Provide XYZ </a:t>
            </a:r>
            <a:r>
              <a:rPr lang="en-US" sz="3200" dirty="0">
                <a:solidFill>
                  <a:srgbClr val="2D3B45"/>
                </a:solidFill>
              </a:rPr>
              <a:t>with</a:t>
            </a:r>
            <a:r>
              <a:rPr lang="en-US" sz="3200" b="0" i="0" dirty="0">
                <a:solidFill>
                  <a:srgbClr val="2D3B45"/>
                </a:solidFill>
                <a:effectLst/>
              </a:rPr>
              <a:t> actionable insights to help them understand the cab market in the USA and identify the right company to make their investment.</a:t>
            </a:r>
            <a:endParaRPr lang="en-US" sz="3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008203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49E-13F6-51B3-C7D7-F6DE8D15C01C}"/>
              </a:ext>
            </a:extLst>
          </p:cNvPr>
          <p:cNvSpPr>
            <a:spLocks noGrp="1"/>
          </p:cNvSpPr>
          <p:nvPr>
            <p:ph type="title"/>
          </p:nvPr>
        </p:nvSpPr>
        <p:spPr>
          <a:xfrm>
            <a:off x="0" y="1"/>
            <a:ext cx="12192000" cy="1839432"/>
          </a:xfrm>
          <a:solidFill>
            <a:srgbClr val="3B3B3B"/>
          </a:solidFill>
          <a:ln>
            <a:solidFill>
              <a:srgbClr val="3B3B3B"/>
            </a:solidFill>
          </a:ln>
        </p:spPr>
        <p:txBody>
          <a:bodyPr>
            <a:normAutofit/>
          </a:bodyPr>
          <a:lstStyle/>
          <a:p>
            <a:pPr algn="ctr"/>
            <a:r>
              <a:rPr lang="en-IN" sz="6000" b="1" dirty="0">
                <a:solidFill>
                  <a:srgbClr val="FF6600"/>
                </a:solidFill>
              </a:rPr>
              <a:t>Approach</a:t>
            </a:r>
            <a:endParaRPr lang="en-GB" sz="6000" b="1" dirty="0">
              <a:solidFill>
                <a:srgbClr val="FF6600"/>
              </a:solidFill>
            </a:endParaRPr>
          </a:p>
        </p:txBody>
      </p:sp>
      <p:pic>
        <p:nvPicPr>
          <p:cNvPr id="4" name="Picture 3">
            <a:extLst>
              <a:ext uri="{FF2B5EF4-FFF2-40B4-BE49-F238E27FC236}">
                <a16:creationId xmlns:a16="http://schemas.microsoft.com/office/drawing/2014/main" id="{DD6F57B3-0CDC-E481-C167-3D43A3BB2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0005"/>
            <a:ext cx="2325467" cy="2188307"/>
          </a:xfrm>
          <a:prstGeom prst="rect">
            <a:avLst/>
          </a:prstGeom>
        </p:spPr>
      </p:pic>
      <p:graphicFrame>
        <p:nvGraphicFramePr>
          <p:cNvPr id="8" name="Diagram 7">
            <a:extLst>
              <a:ext uri="{FF2B5EF4-FFF2-40B4-BE49-F238E27FC236}">
                <a16:creationId xmlns:a16="http://schemas.microsoft.com/office/drawing/2014/main" id="{9C2A9F2A-F19A-DEDA-952E-3DA0A820A4CE}"/>
              </a:ext>
            </a:extLst>
          </p:cNvPr>
          <p:cNvGraphicFramePr/>
          <p:nvPr>
            <p:extLst>
              <p:ext uri="{D42A27DB-BD31-4B8C-83A1-F6EECF244321}">
                <p14:modId xmlns:p14="http://schemas.microsoft.com/office/powerpoint/2010/main" val="3366687081"/>
              </p:ext>
            </p:extLst>
          </p:nvPr>
        </p:nvGraphicFramePr>
        <p:xfrm>
          <a:off x="0" y="2328955"/>
          <a:ext cx="12192000" cy="4151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293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49E-13F6-51B3-C7D7-F6DE8D15C01C}"/>
              </a:ext>
            </a:extLst>
          </p:cNvPr>
          <p:cNvSpPr>
            <a:spLocks noGrp="1"/>
          </p:cNvSpPr>
          <p:nvPr>
            <p:ph type="title"/>
          </p:nvPr>
        </p:nvSpPr>
        <p:spPr>
          <a:xfrm>
            <a:off x="0" y="1"/>
            <a:ext cx="12192000" cy="1839432"/>
          </a:xfrm>
          <a:solidFill>
            <a:srgbClr val="3B3B3B"/>
          </a:solidFill>
          <a:ln>
            <a:solidFill>
              <a:srgbClr val="3B3B3B"/>
            </a:solidFill>
          </a:ln>
        </p:spPr>
        <p:txBody>
          <a:bodyPr>
            <a:normAutofit/>
          </a:bodyPr>
          <a:lstStyle/>
          <a:p>
            <a:pPr algn="ctr"/>
            <a:r>
              <a:rPr lang="en-US" sz="6000" b="1" dirty="0">
                <a:solidFill>
                  <a:srgbClr val="FF6600"/>
                </a:solidFill>
              </a:rPr>
              <a:t>Cleaning and preparing the data</a:t>
            </a:r>
            <a:endParaRPr lang="en-GB" sz="6000" b="1" dirty="0">
              <a:solidFill>
                <a:srgbClr val="FF6600"/>
              </a:solidFill>
            </a:endParaRPr>
          </a:p>
        </p:txBody>
      </p:sp>
      <p:pic>
        <p:nvPicPr>
          <p:cNvPr id="4" name="Picture 3">
            <a:extLst>
              <a:ext uri="{FF2B5EF4-FFF2-40B4-BE49-F238E27FC236}">
                <a16:creationId xmlns:a16="http://schemas.microsoft.com/office/drawing/2014/main" id="{DD6F57B3-0CDC-E481-C167-3D43A3BB2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8228"/>
            <a:ext cx="2325467" cy="2188307"/>
          </a:xfrm>
          <a:prstGeom prst="rect">
            <a:avLst/>
          </a:prstGeom>
        </p:spPr>
      </p:pic>
      <p:pic>
        <p:nvPicPr>
          <p:cNvPr id="7" name="Picture 6">
            <a:extLst>
              <a:ext uri="{FF2B5EF4-FFF2-40B4-BE49-F238E27FC236}">
                <a16:creationId xmlns:a16="http://schemas.microsoft.com/office/drawing/2014/main" id="{9DDB4013-10B3-FEAE-FE8F-658E46B264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02593"/>
            <a:ext cx="5867641" cy="3942321"/>
          </a:xfrm>
          <a:prstGeom prst="rect">
            <a:avLst/>
          </a:prstGeom>
        </p:spPr>
      </p:pic>
      <p:pic>
        <p:nvPicPr>
          <p:cNvPr id="10" name="Picture 9">
            <a:extLst>
              <a:ext uri="{FF2B5EF4-FFF2-40B4-BE49-F238E27FC236}">
                <a16:creationId xmlns:a16="http://schemas.microsoft.com/office/drawing/2014/main" id="{3378674C-BC6B-5569-BC4D-72A3DBACC4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525" y="2124020"/>
            <a:ext cx="4054935" cy="2052810"/>
          </a:xfrm>
          <a:prstGeom prst="rect">
            <a:avLst/>
          </a:prstGeom>
        </p:spPr>
      </p:pic>
      <p:sp>
        <p:nvSpPr>
          <p:cNvPr id="11" name="TextBox 10">
            <a:extLst>
              <a:ext uri="{FF2B5EF4-FFF2-40B4-BE49-F238E27FC236}">
                <a16:creationId xmlns:a16="http://schemas.microsoft.com/office/drawing/2014/main" id="{00504FDA-FE6E-B8D9-DD4E-5C6F3ACA65A8}"/>
              </a:ext>
            </a:extLst>
          </p:cNvPr>
          <p:cNvSpPr txBox="1"/>
          <p:nvPr/>
        </p:nvSpPr>
        <p:spPr>
          <a:xfrm>
            <a:off x="386316" y="4667587"/>
            <a:ext cx="5376531" cy="1477328"/>
          </a:xfrm>
          <a:prstGeom prst="rect">
            <a:avLst/>
          </a:prstGeom>
          <a:noFill/>
        </p:spPr>
        <p:txBody>
          <a:bodyPr wrap="square" rtlCol="0">
            <a:spAutoFit/>
          </a:bodyPr>
          <a:lstStyle/>
          <a:p>
            <a:pPr lvl="0" algn="just"/>
            <a:r>
              <a:rPr lang="en-US" b="1" dirty="0">
                <a:effectLst/>
                <a:ea typeface="Calibri" panose="020F0502020204030204" pitchFamily="34" charset="0"/>
                <a:cs typeface="Times New Roman" panose="02020603050405020304" pitchFamily="18" charset="0"/>
              </a:rPr>
              <a:t>Assumptions:</a:t>
            </a:r>
          </a:p>
          <a:p>
            <a:pPr marL="342900" lvl="0" indent="-342900" algn="just">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The Customer ID is a unique identifier that remains consistent across different companies and systems.</a:t>
            </a:r>
            <a:endParaRPr lang="en-GB" dirty="0">
              <a:effectLst/>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The Price charged and Cost of Trip variables are expressed in the same currency unit, namely USD.</a:t>
            </a:r>
            <a:endParaRPr lang="en-GB"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8033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49E-13F6-51B3-C7D7-F6DE8D15C01C}"/>
              </a:ext>
            </a:extLst>
          </p:cNvPr>
          <p:cNvSpPr>
            <a:spLocks noGrp="1"/>
          </p:cNvSpPr>
          <p:nvPr>
            <p:ph type="title"/>
          </p:nvPr>
        </p:nvSpPr>
        <p:spPr>
          <a:xfrm>
            <a:off x="0" y="1"/>
            <a:ext cx="12192000" cy="1528301"/>
          </a:xfrm>
          <a:solidFill>
            <a:srgbClr val="3B3B3B"/>
          </a:solidFill>
          <a:ln>
            <a:solidFill>
              <a:srgbClr val="3B3B3B"/>
            </a:solidFill>
          </a:ln>
        </p:spPr>
        <p:txBody>
          <a:bodyPr>
            <a:normAutofit/>
          </a:bodyPr>
          <a:lstStyle/>
          <a:p>
            <a:pPr algn="ctr">
              <a:lnSpc>
                <a:spcPct val="100000"/>
              </a:lnSpc>
            </a:pPr>
            <a:r>
              <a:rPr lang="en-IN" sz="6000" b="1" dirty="0">
                <a:solidFill>
                  <a:srgbClr val="FF6600"/>
                </a:solidFill>
              </a:rPr>
              <a:t>Statistical Analysis</a:t>
            </a:r>
            <a:br>
              <a:rPr lang="en-IN" sz="6000" b="1" dirty="0">
                <a:solidFill>
                  <a:srgbClr val="FF6600"/>
                </a:solidFill>
              </a:rPr>
            </a:br>
            <a:r>
              <a:rPr lang="en-IN" sz="2000" b="1" dirty="0">
                <a:solidFill>
                  <a:srgbClr val="FF6600"/>
                </a:solidFill>
              </a:rPr>
              <a:t>(Understanding the cab market)</a:t>
            </a:r>
            <a:endParaRPr lang="en-GB" sz="6000" b="1" dirty="0">
              <a:solidFill>
                <a:srgbClr val="FF6600"/>
              </a:solidFill>
            </a:endParaRPr>
          </a:p>
        </p:txBody>
      </p:sp>
      <p:pic>
        <p:nvPicPr>
          <p:cNvPr id="4" name="Picture 3">
            <a:extLst>
              <a:ext uri="{FF2B5EF4-FFF2-40B4-BE49-F238E27FC236}">
                <a16:creationId xmlns:a16="http://schemas.microsoft.com/office/drawing/2014/main" id="{DD6F57B3-0CDC-E481-C167-3D43A3BB2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0005"/>
            <a:ext cx="2325467" cy="2188307"/>
          </a:xfrm>
          <a:prstGeom prst="rect">
            <a:avLst/>
          </a:prstGeom>
        </p:spPr>
      </p:pic>
      <p:pic>
        <p:nvPicPr>
          <p:cNvPr id="6" name="Picture 5">
            <a:extLst>
              <a:ext uri="{FF2B5EF4-FFF2-40B4-BE49-F238E27FC236}">
                <a16:creationId xmlns:a16="http://schemas.microsoft.com/office/drawing/2014/main" id="{ECFE292C-DC66-6894-5BE0-62FB6206CD41}"/>
              </a:ext>
            </a:extLst>
          </p:cNvPr>
          <p:cNvPicPr>
            <a:picLocks noChangeAspect="1"/>
          </p:cNvPicPr>
          <p:nvPr/>
        </p:nvPicPr>
        <p:blipFill>
          <a:blip r:embed="rId3"/>
          <a:stretch>
            <a:fillRect/>
          </a:stretch>
        </p:blipFill>
        <p:spPr>
          <a:xfrm>
            <a:off x="1" y="1881963"/>
            <a:ext cx="7047070" cy="4167963"/>
          </a:xfrm>
          <a:prstGeom prst="rect">
            <a:avLst/>
          </a:prstGeom>
        </p:spPr>
      </p:pic>
      <p:sp>
        <p:nvSpPr>
          <p:cNvPr id="7" name="TextBox 6">
            <a:extLst>
              <a:ext uri="{FF2B5EF4-FFF2-40B4-BE49-F238E27FC236}">
                <a16:creationId xmlns:a16="http://schemas.microsoft.com/office/drawing/2014/main" id="{347B5ACF-AC23-F57A-4EF9-D6C72F2E86DD}"/>
              </a:ext>
            </a:extLst>
          </p:cNvPr>
          <p:cNvSpPr txBox="1"/>
          <p:nvPr/>
        </p:nvSpPr>
        <p:spPr>
          <a:xfrm>
            <a:off x="7340978" y="2396283"/>
            <a:ext cx="4599386" cy="3139321"/>
          </a:xfrm>
          <a:prstGeom prst="rect">
            <a:avLst/>
          </a:prstGeom>
          <a:noFill/>
        </p:spPr>
        <p:txBody>
          <a:bodyPr wrap="square" rtlCol="0">
            <a:spAutoFit/>
          </a:bodyPr>
          <a:lstStyle/>
          <a:p>
            <a:pPr algn="ctr"/>
            <a:r>
              <a:rPr lang="en-IN" b="1" dirty="0"/>
              <a:t>Does the cab company’s preference depend on the gender of the customer? </a:t>
            </a:r>
          </a:p>
          <a:p>
            <a:pPr algn="ctr"/>
            <a:r>
              <a:rPr lang="en-US" dirty="0"/>
              <a:t>Although yellow cabs were found to be more frequently used by both men and women, the difference between the percentage of male and female </a:t>
            </a:r>
            <a:r>
              <a:rPr lang="en-US" dirty="0" err="1"/>
              <a:t>travellers</a:t>
            </a:r>
            <a:r>
              <a:rPr lang="en-US" dirty="0"/>
              <a:t> was minimal or nearly identical across both cab companies. This shows that there is no significant correlation between the gender of the customer and the cab company’s preference. </a:t>
            </a:r>
          </a:p>
          <a:p>
            <a:pPr algn="ctr"/>
            <a:endParaRPr lang="en-GB" dirty="0"/>
          </a:p>
        </p:txBody>
      </p:sp>
    </p:spTree>
    <p:extLst>
      <p:ext uri="{BB962C8B-B14F-4D97-AF65-F5344CB8AC3E}">
        <p14:creationId xmlns:p14="http://schemas.microsoft.com/office/powerpoint/2010/main" val="138643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49E-13F6-51B3-C7D7-F6DE8D15C01C}"/>
              </a:ext>
            </a:extLst>
          </p:cNvPr>
          <p:cNvSpPr>
            <a:spLocks noGrp="1"/>
          </p:cNvSpPr>
          <p:nvPr>
            <p:ph type="title"/>
          </p:nvPr>
        </p:nvSpPr>
        <p:spPr>
          <a:xfrm>
            <a:off x="0" y="1"/>
            <a:ext cx="12192000" cy="1552910"/>
          </a:xfrm>
          <a:solidFill>
            <a:srgbClr val="3B3B3B"/>
          </a:solidFill>
          <a:ln>
            <a:solidFill>
              <a:srgbClr val="3B3B3B"/>
            </a:solidFill>
          </a:ln>
        </p:spPr>
        <p:txBody>
          <a:bodyPr>
            <a:normAutofit/>
          </a:bodyPr>
          <a:lstStyle/>
          <a:p>
            <a:pPr algn="ctr"/>
            <a:r>
              <a:rPr lang="en-IN" sz="6000" b="1" dirty="0">
                <a:solidFill>
                  <a:srgbClr val="FF6600"/>
                </a:solidFill>
              </a:rPr>
              <a:t>Statistical Analysis</a:t>
            </a:r>
            <a:br>
              <a:rPr lang="en-IN" sz="6000" b="1" dirty="0">
                <a:solidFill>
                  <a:srgbClr val="FF6600"/>
                </a:solidFill>
              </a:rPr>
            </a:br>
            <a:r>
              <a:rPr lang="en-IN" sz="2000" b="1" dirty="0">
                <a:solidFill>
                  <a:srgbClr val="FF6600"/>
                </a:solidFill>
              </a:rPr>
              <a:t>(Understanding the cab market)</a:t>
            </a:r>
            <a:endParaRPr lang="en-GB" sz="2000" b="1" dirty="0">
              <a:solidFill>
                <a:srgbClr val="FF6600"/>
              </a:solidFill>
            </a:endParaRPr>
          </a:p>
        </p:txBody>
      </p:sp>
      <p:pic>
        <p:nvPicPr>
          <p:cNvPr id="4" name="Picture 3">
            <a:extLst>
              <a:ext uri="{FF2B5EF4-FFF2-40B4-BE49-F238E27FC236}">
                <a16:creationId xmlns:a16="http://schemas.microsoft.com/office/drawing/2014/main" id="{DD6F57B3-0CDC-E481-C167-3D43A3BB2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0005"/>
            <a:ext cx="2325467" cy="2188307"/>
          </a:xfrm>
          <a:prstGeom prst="rect">
            <a:avLst/>
          </a:prstGeom>
        </p:spPr>
      </p:pic>
      <p:pic>
        <p:nvPicPr>
          <p:cNvPr id="5" name="Picture 4">
            <a:extLst>
              <a:ext uri="{FF2B5EF4-FFF2-40B4-BE49-F238E27FC236}">
                <a16:creationId xmlns:a16="http://schemas.microsoft.com/office/drawing/2014/main" id="{8E3176B3-8875-B89E-7765-13F7B1F983BF}"/>
              </a:ext>
            </a:extLst>
          </p:cNvPr>
          <p:cNvPicPr>
            <a:picLocks noChangeAspect="1"/>
          </p:cNvPicPr>
          <p:nvPr/>
        </p:nvPicPr>
        <p:blipFill>
          <a:blip r:embed="rId3"/>
          <a:stretch>
            <a:fillRect/>
          </a:stretch>
        </p:blipFill>
        <p:spPr>
          <a:xfrm>
            <a:off x="6907820" y="3127732"/>
            <a:ext cx="5284180" cy="3596738"/>
          </a:xfrm>
          <a:prstGeom prst="rect">
            <a:avLst/>
          </a:prstGeom>
        </p:spPr>
      </p:pic>
      <p:pic>
        <p:nvPicPr>
          <p:cNvPr id="7" name="Picture 6">
            <a:extLst>
              <a:ext uri="{FF2B5EF4-FFF2-40B4-BE49-F238E27FC236}">
                <a16:creationId xmlns:a16="http://schemas.microsoft.com/office/drawing/2014/main" id="{74CDE1E7-E1CF-E649-F409-5F6B22ACC38F}"/>
              </a:ext>
            </a:extLst>
          </p:cNvPr>
          <p:cNvPicPr>
            <a:picLocks noChangeAspect="1"/>
          </p:cNvPicPr>
          <p:nvPr/>
        </p:nvPicPr>
        <p:blipFill>
          <a:blip r:embed="rId4"/>
          <a:stretch>
            <a:fillRect/>
          </a:stretch>
        </p:blipFill>
        <p:spPr>
          <a:xfrm>
            <a:off x="0" y="1839433"/>
            <a:ext cx="6086762" cy="2902209"/>
          </a:xfrm>
          <a:prstGeom prst="rect">
            <a:avLst/>
          </a:prstGeom>
        </p:spPr>
      </p:pic>
      <p:sp>
        <p:nvSpPr>
          <p:cNvPr id="8" name="TextBox 7">
            <a:extLst>
              <a:ext uri="{FF2B5EF4-FFF2-40B4-BE49-F238E27FC236}">
                <a16:creationId xmlns:a16="http://schemas.microsoft.com/office/drawing/2014/main" id="{43025609-4B1C-6A00-2989-D804F93CDB1C}"/>
              </a:ext>
            </a:extLst>
          </p:cNvPr>
          <p:cNvSpPr txBox="1"/>
          <p:nvPr/>
        </p:nvSpPr>
        <p:spPr>
          <a:xfrm>
            <a:off x="165979" y="4741642"/>
            <a:ext cx="6840876" cy="2031325"/>
          </a:xfrm>
          <a:prstGeom prst="rect">
            <a:avLst/>
          </a:prstGeom>
          <a:noFill/>
        </p:spPr>
        <p:txBody>
          <a:bodyPr wrap="square" rtlCol="0">
            <a:spAutoFit/>
          </a:bodyPr>
          <a:lstStyle/>
          <a:p>
            <a:pPr algn="ctr"/>
            <a:r>
              <a:rPr lang="en-IN" b="1" dirty="0"/>
              <a:t>Do different age groups prefer different cab companies? </a:t>
            </a:r>
          </a:p>
          <a:p>
            <a:pPr algn="ctr"/>
            <a:r>
              <a:rPr lang="en-US" dirty="0"/>
              <a:t>The pie chart shows that both companies have a similar proportion of customer base across all age groups and no particular age group is completely inclined towards one specific cab company . There is no significant correlation between the age group of the customer and the usage of cab services from a particular company. </a:t>
            </a:r>
          </a:p>
          <a:p>
            <a:pPr algn="ctr"/>
            <a:endParaRPr lang="en-GB" dirty="0"/>
          </a:p>
        </p:txBody>
      </p:sp>
      <p:sp>
        <p:nvSpPr>
          <p:cNvPr id="10" name="TextBox 9">
            <a:extLst>
              <a:ext uri="{FF2B5EF4-FFF2-40B4-BE49-F238E27FC236}">
                <a16:creationId xmlns:a16="http://schemas.microsoft.com/office/drawing/2014/main" id="{20647206-D30A-6F61-76AA-754FC6EF406F}"/>
              </a:ext>
            </a:extLst>
          </p:cNvPr>
          <p:cNvSpPr txBox="1"/>
          <p:nvPr/>
        </p:nvSpPr>
        <p:spPr>
          <a:xfrm>
            <a:off x="6471085" y="1740157"/>
            <a:ext cx="5720915" cy="1200329"/>
          </a:xfrm>
          <a:prstGeom prst="rect">
            <a:avLst/>
          </a:prstGeom>
          <a:noFill/>
        </p:spPr>
        <p:txBody>
          <a:bodyPr wrap="square" rtlCol="0">
            <a:spAutoFit/>
          </a:bodyPr>
          <a:lstStyle/>
          <a:p>
            <a:pPr marL="285750" indent="-285750" algn="ctr">
              <a:buFont typeface="Arial" panose="020B0604020202020204" pitchFamily="34" charset="0"/>
              <a:buChar char="•"/>
            </a:pPr>
            <a:r>
              <a:rPr lang="en-US" dirty="0"/>
              <a:t>The age groups 24-33 and 33-44 account for a relatively higher number of customers for both companies. Understandably, people above 60 years of age are seen travelling less</a:t>
            </a:r>
            <a:endParaRPr lang="en-GB" dirty="0"/>
          </a:p>
        </p:txBody>
      </p:sp>
    </p:spTree>
    <p:extLst>
      <p:ext uri="{BB962C8B-B14F-4D97-AF65-F5344CB8AC3E}">
        <p14:creationId xmlns:p14="http://schemas.microsoft.com/office/powerpoint/2010/main" val="4118468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49E-13F6-51B3-C7D7-F6DE8D15C01C}"/>
              </a:ext>
            </a:extLst>
          </p:cNvPr>
          <p:cNvSpPr>
            <a:spLocks noGrp="1"/>
          </p:cNvSpPr>
          <p:nvPr>
            <p:ph type="title"/>
          </p:nvPr>
        </p:nvSpPr>
        <p:spPr>
          <a:xfrm>
            <a:off x="0" y="1"/>
            <a:ext cx="12192000" cy="1528301"/>
          </a:xfrm>
          <a:solidFill>
            <a:srgbClr val="3B3B3B"/>
          </a:solidFill>
          <a:ln>
            <a:solidFill>
              <a:srgbClr val="3B3B3B"/>
            </a:solidFill>
          </a:ln>
        </p:spPr>
        <p:txBody>
          <a:bodyPr>
            <a:normAutofit/>
          </a:bodyPr>
          <a:lstStyle/>
          <a:p>
            <a:pPr algn="ctr"/>
            <a:r>
              <a:rPr lang="en-IN" sz="6000" b="1" dirty="0">
                <a:solidFill>
                  <a:srgbClr val="FF6600"/>
                </a:solidFill>
              </a:rPr>
              <a:t>Statistical Analysis</a:t>
            </a:r>
            <a:br>
              <a:rPr lang="en-IN" sz="6000" b="1" dirty="0">
                <a:solidFill>
                  <a:srgbClr val="FF6600"/>
                </a:solidFill>
              </a:rPr>
            </a:br>
            <a:r>
              <a:rPr lang="en-IN" sz="2000" b="1" dirty="0">
                <a:solidFill>
                  <a:srgbClr val="FF6600"/>
                </a:solidFill>
              </a:rPr>
              <a:t>(Understanding the cab market)</a:t>
            </a:r>
            <a:endParaRPr lang="en-GB" sz="6000" b="1" dirty="0">
              <a:solidFill>
                <a:srgbClr val="FF6600"/>
              </a:solidFill>
            </a:endParaRPr>
          </a:p>
        </p:txBody>
      </p:sp>
      <p:pic>
        <p:nvPicPr>
          <p:cNvPr id="4" name="Picture 3">
            <a:extLst>
              <a:ext uri="{FF2B5EF4-FFF2-40B4-BE49-F238E27FC236}">
                <a16:creationId xmlns:a16="http://schemas.microsoft.com/office/drawing/2014/main" id="{DD6F57B3-0CDC-E481-C167-3D43A3BB2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0005"/>
            <a:ext cx="2325467" cy="2188307"/>
          </a:xfrm>
          <a:prstGeom prst="rect">
            <a:avLst/>
          </a:prstGeom>
        </p:spPr>
      </p:pic>
      <p:pic>
        <p:nvPicPr>
          <p:cNvPr id="5" name="Picture 4">
            <a:extLst>
              <a:ext uri="{FF2B5EF4-FFF2-40B4-BE49-F238E27FC236}">
                <a16:creationId xmlns:a16="http://schemas.microsoft.com/office/drawing/2014/main" id="{89A61AA6-3113-2BB1-6CB3-D7E7AA5D5F42}"/>
              </a:ext>
            </a:extLst>
          </p:cNvPr>
          <p:cNvPicPr>
            <a:picLocks noChangeAspect="1"/>
          </p:cNvPicPr>
          <p:nvPr/>
        </p:nvPicPr>
        <p:blipFill>
          <a:blip r:embed="rId3"/>
          <a:stretch>
            <a:fillRect/>
          </a:stretch>
        </p:blipFill>
        <p:spPr>
          <a:xfrm>
            <a:off x="1" y="1677945"/>
            <a:ext cx="8006316" cy="4114666"/>
          </a:xfrm>
          <a:prstGeom prst="rect">
            <a:avLst/>
          </a:prstGeom>
        </p:spPr>
      </p:pic>
      <p:pic>
        <p:nvPicPr>
          <p:cNvPr id="20" name="Picture 19">
            <a:extLst>
              <a:ext uri="{FF2B5EF4-FFF2-40B4-BE49-F238E27FC236}">
                <a16:creationId xmlns:a16="http://schemas.microsoft.com/office/drawing/2014/main" id="{96903FB0-0B71-C508-89AD-2B4AB454851B}"/>
              </a:ext>
            </a:extLst>
          </p:cNvPr>
          <p:cNvPicPr>
            <a:picLocks noChangeAspect="1"/>
          </p:cNvPicPr>
          <p:nvPr/>
        </p:nvPicPr>
        <p:blipFill rotWithShape="1">
          <a:blip r:embed="rId4">
            <a:clrChange>
              <a:clrFrom>
                <a:srgbClr val="BC6327"/>
              </a:clrFrom>
              <a:clrTo>
                <a:srgbClr val="BC6327">
                  <a:alpha val="0"/>
                </a:srgbClr>
              </a:clrTo>
            </a:clrChange>
            <a:duotone>
              <a:schemeClr val="bg2">
                <a:shade val="45000"/>
                <a:satMod val="135000"/>
              </a:schemeClr>
              <a:prstClr val="white"/>
            </a:duotone>
            <a:extLst>
              <a:ext uri="{BEBA8EAE-BF5A-486C-A8C5-ECC9F3942E4B}">
                <a14:imgProps xmlns:a14="http://schemas.microsoft.com/office/drawing/2010/main">
                  <a14:imgLayer r:embed="rId5">
                    <a14:imgEffect>
                      <a14:artisticCrisscrossEtching/>
                    </a14:imgEffect>
                  </a14:imgLayer>
                </a14:imgProps>
              </a:ext>
            </a:extLst>
          </a:blip>
          <a:srcRect t="8422"/>
          <a:stretch/>
        </p:blipFill>
        <p:spPr>
          <a:xfrm>
            <a:off x="7893870" y="4681397"/>
            <a:ext cx="3996874" cy="1229093"/>
          </a:xfrm>
          <a:prstGeom prst="rect">
            <a:avLst/>
          </a:prstGeom>
          <a:solidFill>
            <a:schemeClr val="accent1"/>
          </a:solidFill>
          <a:effectLst>
            <a:outerShdw blurRad="50800" dist="50800" dir="5400000" algn="ctr" rotWithShape="0">
              <a:srgbClr val="000000">
                <a:alpha val="0"/>
              </a:srgbClr>
            </a:outerShdw>
            <a:softEdge rad="50800"/>
          </a:effectLst>
        </p:spPr>
      </p:pic>
      <p:sp>
        <p:nvSpPr>
          <p:cNvPr id="7" name="TextBox 6">
            <a:extLst>
              <a:ext uri="{FF2B5EF4-FFF2-40B4-BE49-F238E27FC236}">
                <a16:creationId xmlns:a16="http://schemas.microsoft.com/office/drawing/2014/main" id="{E044ABE7-7C25-EEAD-ED92-BD85091048E2}"/>
              </a:ext>
            </a:extLst>
          </p:cNvPr>
          <p:cNvSpPr txBox="1"/>
          <p:nvPr/>
        </p:nvSpPr>
        <p:spPr>
          <a:xfrm>
            <a:off x="7592614" y="1859727"/>
            <a:ext cx="4599386" cy="3139321"/>
          </a:xfrm>
          <a:prstGeom prst="rect">
            <a:avLst/>
          </a:prstGeom>
          <a:noFill/>
        </p:spPr>
        <p:txBody>
          <a:bodyPr wrap="square" rtlCol="0">
            <a:spAutoFit/>
          </a:bodyPr>
          <a:lstStyle/>
          <a:p>
            <a:pPr algn="ctr"/>
            <a:r>
              <a:rPr lang="en-IN" b="1" dirty="0"/>
              <a:t>Does the payment mode affect the customer’s choice of cab company? </a:t>
            </a:r>
          </a:p>
          <a:p>
            <a:pPr algn="ctr"/>
            <a:r>
              <a:rPr lang="en-US" dirty="0"/>
              <a:t>Both cash payment and card payment modes have similar trends across both companies. While the yellow cab company has a higher customer base, it is evident from the second graph that the proportion of card and cash payments is identical for both companies. Therefore, payment mode does not seem to significantly impact the cab company's choice.</a:t>
            </a:r>
          </a:p>
          <a:p>
            <a:pPr algn="ctr"/>
            <a:endParaRPr lang="en-GB" dirty="0"/>
          </a:p>
        </p:txBody>
      </p:sp>
      <p:sp>
        <p:nvSpPr>
          <p:cNvPr id="8" name="TextBox 7">
            <a:extLst>
              <a:ext uri="{FF2B5EF4-FFF2-40B4-BE49-F238E27FC236}">
                <a16:creationId xmlns:a16="http://schemas.microsoft.com/office/drawing/2014/main" id="{4FB5970D-A365-75B8-094F-421A72D05D7A}"/>
              </a:ext>
            </a:extLst>
          </p:cNvPr>
          <p:cNvSpPr txBox="1"/>
          <p:nvPr/>
        </p:nvSpPr>
        <p:spPr>
          <a:xfrm>
            <a:off x="176611" y="5662371"/>
            <a:ext cx="11412877"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On the whole, the number of card payments is higher than the number of cash payments, indicating the customers’ preference for card payments. Companies should take note of this trend and make necessary accommodations to meet customers' payment preferences.</a:t>
            </a:r>
            <a:endParaRPr lang="en-GB" dirty="0"/>
          </a:p>
        </p:txBody>
      </p:sp>
    </p:spTree>
    <p:extLst>
      <p:ext uri="{BB962C8B-B14F-4D97-AF65-F5344CB8AC3E}">
        <p14:creationId xmlns:p14="http://schemas.microsoft.com/office/powerpoint/2010/main" val="30805949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3672</TotalTime>
  <Words>1171</Words>
  <Application>Microsoft Office PowerPoint</Application>
  <PresentationFormat>Widescreen</PresentationFormat>
  <Paragraphs>78</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Helvetica Neue</vt:lpstr>
      <vt:lpstr>Symbol</vt:lpstr>
      <vt:lpstr>Office Theme</vt:lpstr>
      <vt:lpstr>PowerPoint Presentation</vt:lpstr>
      <vt:lpstr>   Agenda</vt:lpstr>
      <vt:lpstr>   Executive Summary</vt:lpstr>
      <vt:lpstr>   Problem Statement</vt:lpstr>
      <vt:lpstr>Approach</vt:lpstr>
      <vt:lpstr>Cleaning and preparing the data</vt:lpstr>
      <vt:lpstr>Statistical Analysis (Understanding the cab market)</vt:lpstr>
      <vt:lpstr>Statistical Analysis (Understanding the cab market)</vt:lpstr>
      <vt:lpstr>Statistical Analysis (Understanding the cab market)</vt:lpstr>
      <vt:lpstr>Statistical Analysis (Understanding the cab market)</vt:lpstr>
      <vt:lpstr>Statistical Analysis</vt:lpstr>
      <vt:lpstr>Statistical Analysis</vt:lpstr>
      <vt:lpstr>Statistical Analysis</vt:lpstr>
      <vt:lpstr>Statistical Analysis</vt:lpstr>
      <vt:lpstr>Statistical Analysis</vt:lpstr>
      <vt:lpstr>Statistical Analysis</vt:lpstr>
      <vt:lpstr>Recommendations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yashwanth bommareddy</dc:creator>
  <cp:lastModifiedBy>yashwanth bommareddy</cp:lastModifiedBy>
  <cp:revision>1</cp:revision>
  <dcterms:created xsi:type="dcterms:W3CDTF">2023-04-19T09:46:36Z</dcterms:created>
  <dcterms:modified xsi:type="dcterms:W3CDTF">2023-04-21T22:58:43Z</dcterms:modified>
</cp:coreProperties>
</file>