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11F5A-F702-4E31-BB6D-4C69A211FCE7}" v="3719" dt="2021-11-04T19:07:07.861"/>
    <p1510:client id="{F9B5B9B9-F7CD-44BC-B21A-77F35E8FC06A}" v="488" dt="2021-11-04T13:29:21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04/11/2021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55920F-8813-44EC-AED1-120E4BCB0925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1E812C-795D-4E09-AF62-732DA0C7EE74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9F7AA-89A2-4A57-827F-54802C50BB91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61511-2BA3-4532-9E9C-698507BF3378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3A195-93D0-4BEC-9F67-1AFA8DB8220C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5347D-0EBE-449D-BD9B-CB5F47DC29E5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78C67-0F9B-40DA-9AB4-C2F5141636FA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401448-49AC-400C-BF53-87065CDDDF0B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7C008-C388-4CCE-8316-F1EAEF6206CE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E16477-E8D2-43C0-A50E-845846FEAC04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697E2-EEA4-4363-9F6C-1C2D4F12F198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ECD9C7-69D7-4946-BBD8-85389B2495AE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82FEF-FDBD-44C3-8D53-FA6833181DB4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989A33-01B0-4BA9-8EB6-B677C28A548B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99F48B-A9D1-4B0C-AE5C-DBE22274E5F5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F28C62-ABFA-480E-806B-CB4677ED0797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F450E-E848-4464-994A-64854034B5ED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984CB5-8AAC-4564-8117-67D63242CF48}" type="datetime1">
              <a:rPr lang="en-GB" noProof="0" smtClean="0"/>
              <a:t>04/11/2021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0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12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9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8643" y="1113282"/>
            <a:ext cx="6139431" cy="2396681"/>
          </a:xfrm>
        </p:spPr>
        <p:txBody>
          <a:bodyPr rtlCol="0">
            <a:normAutofit/>
          </a:bodyPr>
          <a:lstStyle/>
          <a:p>
            <a:r>
              <a:rPr lang="en-GB" sz="4100" b="1">
                <a:solidFill>
                  <a:srgbClr val="FFFFFF"/>
                </a:solidFill>
              </a:rPr>
              <a:t>Upper </a:t>
            </a:r>
            <a:br>
              <a:rPr lang="en-GB" sz="4100" b="1">
                <a:solidFill>
                  <a:srgbClr val="FFFFFF"/>
                </a:solidFill>
              </a:rPr>
            </a:br>
            <a:r>
              <a:rPr lang="en-GB" sz="4100" b="1">
                <a:solidFill>
                  <a:srgbClr val="FFFFFF"/>
                </a:solidFill>
              </a:rPr>
              <a:t>     HOUSE </a:t>
            </a:r>
            <a:br>
              <a:rPr lang="en-GB" sz="4100" b="1">
                <a:solidFill>
                  <a:srgbClr val="FFFFFF"/>
                </a:solidFill>
              </a:rPr>
            </a:br>
            <a:r>
              <a:rPr lang="en-GB" sz="4100" b="1">
                <a:solidFill>
                  <a:srgbClr val="FFFFFF"/>
                </a:solidFill>
              </a:rPr>
              <a:t>          ATTENDANCE - 2017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>
                <a:solidFill>
                  <a:schemeClr val="bg2"/>
                </a:solidFill>
              </a:rPr>
              <a:t>- YASHWANTH KT</a:t>
            </a:r>
            <a:endParaRPr lang="en-US" b="1">
              <a:solidFill>
                <a:schemeClr val="bg2"/>
              </a:solidFill>
            </a:endParaRPr>
          </a:p>
        </p:txBody>
      </p:sp>
      <p:sp useBgFill="1"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459DD797-7514-4E9A-811E-EF9A3B6E3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74" y="2535236"/>
            <a:ext cx="3178638" cy="17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7E87-FDE0-40B5-883F-08BE8FC2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802"/>
            <a:ext cx="9905998" cy="730947"/>
          </a:xfrm>
        </p:spPr>
        <p:txBody>
          <a:bodyPr>
            <a:normAutofit/>
          </a:bodyPr>
          <a:lstStyle/>
          <a:p>
            <a:r>
              <a:rPr lang="en-GB" sz="2000" b="1" u="sng"/>
              <a:t>Highest AND LOWEST ATTENDANCE STATES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21F4D0B-09F8-4F21-A336-5511DC9C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05" y="207508"/>
            <a:ext cx="4224066" cy="1842230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55B831-FC9C-450E-984C-8A038D24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7" y="2953370"/>
            <a:ext cx="3102633" cy="2633410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C313978-D745-479F-8D66-27202D20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005" y="4675841"/>
            <a:ext cx="4224066" cy="2121450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5EBBEAE-9594-4241-B79A-021912A03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006" y="2278222"/>
            <a:ext cx="4224066" cy="2114652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8C356D-2F31-42F3-A7E7-7AA1A83F2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099" y="2949583"/>
            <a:ext cx="3188898" cy="2626606"/>
          </a:xfrm>
          <a:prstGeom prst="rect">
            <a:avLst/>
          </a:prstGeo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E46B16C-899C-4543-A1CD-9D030E826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949" y="574532"/>
            <a:ext cx="6395047" cy="2287125"/>
          </a:xfrm>
          <a:prstGeom prst="rect">
            <a:avLst/>
          </a:prstGeom>
        </p:spPr>
      </p:pic>
      <p:pic>
        <p:nvPicPr>
          <p:cNvPr id="1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3067ADDA-07A8-469E-B5C4-B7DD005CF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78" y="573568"/>
            <a:ext cx="562154" cy="5408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4F6FF5-9E16-41F0-9793-C68A9BC183C1}"/>
              </a:ext>
            </a:extLst>
          </p:cNvPr>
          <p:cNvSpPr txBox="1"/>
          <p:nvPr/>
        </p:nvSpPr>
        <p:spPr>
          <a:xfrm>
            <a:off x="7642106" y="-6649"/>
            <a:ext cx="27575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/>
              <a:t>UTTAR</a:t>
            </a:r>
            <a:r>
              <a:rPr lang="en-GB" sz="1200" dirty="0"/>
              <a:t> </a:t>
            </a:r>
            <a:r>
              <a:rPr lang="en-GB" sz="1200" b="1"/>
              <a:t>PRADESH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70BAF-42F2-4FFC-9F54-163F14CF9BFB}"/>
              </a:ext>
            </a:extLst>
          </p:cNvPr>
          <p:cNvSpPr txBox="1"/>
          <p:nvPr/>
        </p:nvSpPr>
        <p:spPr>
          <a:xfrm>
            <a:off x="7641206" y="2062791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/>
              <a:t>TAMIL NADU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341E4-4E56-4E46-BA0B-39F72980945B}"/>
              </a:ext>
            </a:extLst>
          </p:cNvPr>
          <p:cNvSpPr txBox="1"/>
          <p:nvPr/>
        </p:nvSpPr>
        <p:spPr>
          <a:xfrm>
            <a:off x="7640308" y="444853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b="1">
                <a:ea typeface="+mn-lt"/>
                <a:cs typeface="+mn-lt"/>
              </a:rPr>
              <a:t>MAHARASHTRA</a:t>
            </a:r>
            <a:endParaRPr lang="en-US" sz="12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CDE80-AD2D-4568-BD98-4C5B01AA8A3E}"/>
              </a:ext>
            </a:extLst>
          </p:cNvPr>
          <p:cNvSpPr txBox="1"/>
          <p:nvPr/>
        </p:nvSpPr>
        <p:spPr>
          <a:xfrm>
            <a:off x="1370881" y="559782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b="1"/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D5EFA-FEC9-4190-9BF1-838EE9756EAE}"/>
              </a:ext>
            </a:extLst>
          </p:cNvPr>
          <p:cNvSpPr txBox="1"/>
          <p:nvPr/>
        </p:nvSpPr>
        <p:spPr>
          <a:xfrm>
            <a:off x="1298096" y="5884474"/>
            <a:ext cx="62081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GB" sz="1200" dirty="0"/>
              <a:t>TOP 3 STATES WITH HIGHEST ATTENDANCE ARE </a:t>
            </a:r>
            <a:r>
              <a:rPr lang="en-GB" sz="1200"/>
              <a:t>UTTAR PRADESH(503), TAMIL NADU(288) AND MAHARASHTRA(267)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GB" sz="1200"/>
              <a:t>BOTTOM 3 STATES WITH LOWEST ATTENDANCE ARE NAGALAND(1), SIKKIM(9) AND MEGHALAYA(12)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03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948D15-4DD2-4274-90B2-0E32FF82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70" y="924523"/>
            <a:ext cx="3760811" cy="4866678"/>
          </a:xfrm>
        </p:spPr>
        <p:txBody>
          <a:bodyPr>
            <a:normAutofit/>
          </a:bodyPr>
          <a:lstStyle/>
          <a:p>
            <a:pPr algn="r"/>
            <a:r>
              <a:rPr lang="en-GB" sz="5400"/>
              <a:t>THANK YOU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BA8-00F3-47DD-AF87-429AFED5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92500"/>
          </a:bodyPr>
          <a:lstStyle/>
          <a:p>
            <a:endParaRPr lang="en-GB" sz="180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                                 </a:t>
            </a:r>
            <a:r>
              <a:rPr lang="en-GB" sz="3600"/>
              <a:t> -  </a:t>
            </a:r>
            <a:r>
              <a:rPr lang="en-GB" sz="3600" b="1"/>
              <a:t>YASHWANTH KT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5148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1903-AF6C-47C0-8076-A0BD01E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66" y="204097"/>
            <a:ext cx="9183413" cy="487463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Basic INFORMATION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3F92-566D-4296-B3FE-CF1E5DAE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174" y="4297880"/>
            <a:ext cx="9773237" cy="2282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ea typeface="+mn-lt"/>
                <a:cs typeface="+mn-lt"/>
              </a:rPr>
              <a:t>The data consist of </a:t>
            </a:r>
          </a:p>
          <a:p>
            <a:pPr marL="285750" indent="-285750"/>
            <a:r>
              <a:rPr lang="en-GB" sz="1400" dirty="0">
                <a:ea typeface="+mn-lt"/>
                <a:cs typeface="+mn-lt"/>
              </a:rPr>
              <a:t>249 rows and 9 columns</a:t>
            </a:r>
          </a:p>
          <a:p>
            <a:pPr marL="285750" indent="-285750"/>
            <a:r>
              <a:rPr lang="en-GB" sz="1400" dirty="0">
                <a:ea typeface="+mn-lt"/>
                <a:cs typeface="+mn-lt"/>
              </a:rPr>
              <a:t>9 columns include 4 integer and 5 objects</a:t>
            </a:r>
          </a:p>
          <a:p>
            <a:pPr marL="285750" indent="-285750"/>
            <a:r>
              <a:rPr lang="en-GB" sz="1400" dirty="0">
                <a:ea typeface="+mn-lt"/>
                <a:cs typeface="+mn-lt"/>
              </a:rPr>
              <a:t>There are 243 Sessions and Total Settings of 19</a:t>
            </a:r>
          </a:p>
          <a:p>
            <a:pPr marL="285750" indent="-285750"/>
            <a:r>
              <a:rPr lang="en-GB" sz="1400" dirty="0">
                <a:latin typeface="TW Cen MT"/>
                <a:ea typeface="+mn-lt"/>
                <a:cs typeface="+mn-lt"/>
              </a:rPr>
              <a:t>Date starts  from July to August month in the year 2017</a:t>
            </a:r>
          </a:p>
          <a:p>
            <a:r>
              <a:rPr lang="en-GB" sz="1400">
                <a:latin typeface="TW Cen MT"/>
                <a:ea typeface="+mn-lt"/>
                <a:cs typeface="+mn-lt"/>
              </a:rPr>
              <a:t> There are total of 249 Member's name</a:t>
            </a:r>
            <a:endParaRPr lang="en-GB" sz="1400">
              <a:ea typeface="+mn-lt"/>
              <a:cs typeface="+mn-lt"/>
            </a:endParaRPr>
          </a:p>
          <a:p>
            <a:pPr algn="just"/>
            <a:endParaRPr lang="en-GB" sz="1400" dirty="0">
              <a:ea typeface="+mn-lt"/>
              <a:cs typeface="+mn-lt"/>
            </a:endParaRPr>
          </a:p>
          <a:p>
            <a:pPr marL="285750" indent="-285750"/>
            <a:endParaRPr lang="en-GB" sz="1400" dirty="0">
              <a:latin typeface="TW Cen MT"/>
              <a:ea typeface="+mn-lt"/>
              <a:cs typeface="+mn-lt"/>
            </a:endParaRPr>
          </a:p>
          <a:p>
            <a:endParaRPr lang="en-GB" dirty="0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7919D728-73EA-4699-B88A-5EFD9B8C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5" y="783858"/>
            <a:ext cx="11339093" cy="34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62E6-33F1-44A5-AFA9-6A7C2133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61" y="1036"/>
            <a:ext cx="9958550" cy="821675"/>
          </a:xfrm>
        </p:spPr>
        <p:txBody>
          <a:bodyPr/>
          <a:lstStyle/>
          <a:p>
            <a:r>
              <a:rPr lang="en-GB" sz="2000" b="1" u="sng" dirty="0">
                <a:ea typeface="+mj-lt"/>
                <a:cs typeface="+mj-lt"/>
              </a:rPr>
              <a:t>Exploratory Data Analysis</a:t>
            </a:r>
            <a:endParaRPr lang="en-US" sz="2000" b="1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5DD9EE6-618F-47C5-8D8D-A1E73C94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3" y="754899"/>
            <a:ext cx="4950372" cy="1735270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1BF4E00-82C7-4339-BB77-0D912C25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03" y="2632743"/>
            <a:ext cx="4950372" cy="1776445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BF4ABE4B-2251-483D-A077-A1E4C6EE0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03" y="4546937"/>
            <a:ext cx="4950372" cy="1639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AACF1-82EE-4E71-9A60-A069F6B01967}"/>
              </a:ext>
            </a:extLst>
          </p:cNvPr>
          <p:cNvSpPr txBox="1"/>
          <p:nvPr/>
        </p:nvSpPr>
        <p:spPr>
          <a:xfrm>
            <a:off x="6325585" y="899620"/>
            <a:ext cx="37679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There are 5 member's name repeated </a:t>
            </a:r>
          </a:p>
          <a:p>
            <a:pPr marL="342900" indent="-342900">
              <a:buFont typeface="Arial"/>
              <a:buChar char="•"/>
            </a:pPr>
            <a:r>
              <a:rPr lang="en-GB"/>
              <a:t>239 other member's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102ED-F81F-4CF4-8FBB-C3DE9C2E96F5}"/>
              </a:ext>
            </a:extLst>
          </p:cNvPr>
          <p:cNvSpPr txBox="1"/>
          <p:nvPr/>
        </p:nvSpPr>
        <p:spPr>
          <a:xfrm>
            <a:off x="6323943" y="2632186"/>
            <a:ext cx="38205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    Top 5 States are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GB"/>
              <a:t>  Uttar Pradesh(35) - 14%</a:t>
            </a:r>
          </a:p>
          <a:p>
            <a:pPr marL="342900" indent="-342900">
              <a:buAutoNum type="arabicPeriod"/>
            </a:pPr>
            <a:r>
              <a:rPr lang="en-GB"/>
              <a:t>  Tamil Nadu(19) - 8%</a:t>
            </a:r>
          </a:p>
          <a:p>
            <a:pPr marL="342900" indent="-342900">
              <a:buAutoNum type="arabicPeriod"/>
            </a:pPr>
            <a:r>
              <a:rPr lang="en-GB"/>
              <a:t>  Maharashtra(19) - 8%</a:t>
            </a:r>
          </a:p>
          <a:p>
            <a:pPr marL="342900" indent="-342900">
              <a:buAutoNum type="arabicPeriod"/>
            </a:pPr>
            <a:r>
              <a:rPr lang="en-GB"/>
              <a:t>  Bihar(16) - 6%</a:t>
            </a:r>
          </a:p>
          <a:p>
            <a:pPr marL="342900" indent="-342900">
              <a:buAutoNum type="arabicPeriod"/>
            </a:pPr>
            <a:r>
              <a:rPr lang="en-GB"/>
              <a:t>  West Bengal(15) - 6%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11FF0-5CD4-45B1-B736-C235FCA28D0B}"/>
              </a:ext>
            </a:extLst>
          </p:cNvPr>
          <p:cNvSpPr txBox="1"/>
          <p:nvPr/>
        </p:nvSpPr>
        <p:spPr>
          <a:xfrm>
            <a:off x="6322301" y="4706335"/>
            <a:ext cx="45299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61(24%) of members have signed all days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34(14%) of members have signed 18 days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27(11%) of members have signed 17 days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0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10FE-7751-41E7-9275-37E125B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23" y="53587"/>
            <a:ext cx="9905998" cy="664019"/>
          </a:xfrm>
        </p:spPr>
        <p:txBody>
          <a:bodyPr>
            <a:normAutofit/>
          </a:bodyPr>
          <a:lstStyle/>
          <a:p>
            <a:r>
              <a:rPr lang="en-GB" sz="2000" b="1" u="sng"/>
              <a:t>Details about Member's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15A255-F1C6-49F8-B391-34848EF2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4" y="5144546"/>
            <a:ext cx="11048601" cy="1564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6B3DF-3FD7-4C34-9360-0A232ED23FB4}"/>
              </a:ext>
            </a:extLst>
          </p:cNvPr>
          <p:cNvSpPr txBox="1"/>
          <p:nvPr/>
        </p:nvSpPr>
        <p:spPr>
          <a:xfrm>
            <a:off x="713117" y="576780"/>
            <a:ext cx="100612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TW Cen MT"/>
              </a:rPr>
              <a:t> There are total 244 Member's, which includes 19 Ministers, 1 Leader of Opposition Party(LOP) and 1 Honorable Deputy Chairman(HDC)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D300A-F050-4BCC-AEF7-752296FA5705}"/>
              </a:ext>
            </a:extLst>
          </p:cNvPr>
          <p:cNvSpPr txBox="1"/>
          <p:nvPr/>
        </p:nvSpPr>
        <p:spPr>
          <a:xfrm>
            <a:off x="756589" y="792037"/>
            <a:ext cx="7157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u="sng"/>
              <a:t>Information of states and name of member's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0CDD7-DCB3-4E55-816E-97A8684F85EA}"/>
              </a:ext>
            </a:extLst>
          </p:cNvPr>
          <p:cNvSpPr txBox="1"/>
          <p:nvPr/>
        </p:nvSpPr>
        <p:spPr>
          <a:xfrm>
            <a:off x="4047611" y="79089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400">
                <a:ea typeface="+mn-lt"/>
                <a:cs typeface="+mn-lt"/>
              </a:rPr>
              <a:t>Name is repeated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B3DBE-B0F8-4D9A-8463-22D4C18E6BB1}"/>
              </a:ext>
            </a:extLst>
          </p:cNvPr>
          <p:cNvSpPr txBox="1"/>
          <p:nvPr/>
        </p:nvSpPr>
        <p:spPr>
          <a:xfrm>
            <a:off x="6648023" y="8080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HDC and LOP</a:t>
            </a:r>
            <a:endParaRPr lang="en-GB" sz="1400" dirty="0"/>
          </a:p>
        </p:txBody>
      </p:sp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B9F2A41-5DD8-4564-A084-D5290813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3" y="1047759"/>
            <a:ext cx="11059509" cy="40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3AEA-3F55-4BF9-A83A-D6178661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5552"/>
            <a:ext cx="6279930" cy="480089"/>
          </a:xfrm>
        </p:spPr>
        <p:txBody>
          <a:bodyPr>
            <a:normAutofit/>
          </a:bodyPr>
          <a:lstStyle/>
          <a:p>
            <a:r>
              <a:rPr lang="en-GB" sz="2000" b="1" u="sng"/>
              <a:t>INFORMATION ABOUT StateS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101933-C1C3-4D0E-94D3-6E6C4AF9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075" y="583055"/>
            <a:ext cx="2524125" cy="3310207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D373CE0-CFCE-409E-9B24-9792577B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590134"/>
            <a:ext cx="8321615" cy="597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B754-B856-418B-8ED1-A3D8A0E060FC}"/>
              </a:ext>
            </a:extLst>
          </p:cNvPr>
          <p:cNvSpPr txBox="1"/>
          <p:nvPr/>
        </p:nvSpPr>
        <p:spPr>
          <a:xfrm>
            <a:off x="9037608" y="3976777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Top 3 states with more member's</a:t>
            </a:r>
          </a:p>
          <a:p>
            <a:pPr marL="342900" indent="-342900">
              <a:buAutoNum type="arabicPeriod"/>
            </a:pPr>
            <a:r>
              <a:rPr lang="en-GB" sz="1400"/>
              <a:t>Uttar Pradesh</a:t>
            </a:r>
          </a:p>
          <a:p>
            <a:pPr marL="342900" indent="-342900">
              <a:buAutoNum type="arabicPeriod"/>
            </a:pPr>
            <a:r>
              <a:rPr lang="en-GB" sz="1400"/>
              <a:t>Tamil Nadu</a:t>
            </a:r>
          </a:p>
          <a:p>
            <a:pPr marL="342900" indent="-342900">
              <a:buAutoNum type="arabicPeriod"/>
            </a:pPr>
            <a:r>
              <a:rPr lang="en-GB" sz="1400"/>
              <a:t>Maharashtra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5231C-EEA5-4AAD-AF73-725FCDB28EBE}"/>
              </a:ext>
            </a:extLst>
          </p:cNvPr>
          <p:cNvSpPr txBox="1"/>
          <p:nvPr/>
        </p:nvSpPr>
        <p:spPr>
          <a:xfrm>
            <a:off x="9037608" y="4868174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latin typeface="TW Cen MT"/>
                <a:ea typeface="+mn-lt"/>
                <a:cs typeface="+mn-lt"/>
              </a:rPr>
              <a:t>States with only one member</a:t>
            </a:r>
            <a:endParaRPr lang="en-US" sz="1400">
              <a:latin typeface="TW Cen M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Puducherry</a:t>
            </a:r>
            <a:endParaRPr lang="en-US" sz="1400">
              <a:latin typeface="Tw Cen MT" panose="020B0602020104020603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Mizoram </a:t>
            </a:r>
            <a:endParaRPr lang="en-US" sz="1400">
              <a:latin typeface="Tw Cen MT" panose="020B0602020104020603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Manipur           </a:t>
            </a:r>
            <a:endParaRPr lang="en-US" sz="1400">
              <a:latin typeface="Tw Cen MT" panose="020B0602020104020603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Meghalaya </a:t>
            </a:r>
            <a:endParaRPr lang="en-US" sz="1400">
              <a:latin typeface="Tw Cen MT" panose="020B0602020104020603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Nagaland</a:t>
            </a: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Arunachal Pradesh </a:t>
            </a:r>
            <a:endParaRPr lang="en-GB" sz="1400" dirty="0">
              <a:latin typeface="TW Cen M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>
                <a:latin typeface="TW Cen MT"/>
                <a:ea typeface="+mn-lt"/>
                <a:cs typeface="+mn-lt"/>
              </a:rPr>
              <a:t>Tripura</a:t>
            </a:r>
            <a:endParaRPr lang="en-GB" sz="1400" dirty="0">
              <a:latin typeface="TW Cen M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TW Cen MT"/>
                <a:ea typeface="+mn-lt"/>
                <a:cs typeface="+mn-lt"/>
              </a:rPr>
              <a:t> </a:t>
            </a:r>
            <a:r>
              <a:rPr lang="en-GB" sz="1400">
                <a:latin typeface="TW Cen MT"/>
                <a:ea typeface="+mn-lt"/>
                <a:cs typeface="+mn-lt"/>
              </a:rPr>
              <a:t>Sikkim    </a:t>
            </a:r>
            <a:r>
              <a:rPr lang="en-GB" sz="1400" dirty="0">
                <a:latin typeface="TW Cen MT"/>
                <a:ea typeface="+mn-lt"/>
                <a:cs typeface="+mn-lt"/>
              </a:rPr>
              <a:t>
</a:t>
            </a:r>
            <a:endParaRPr lang="en-GB" sz="1400">
              <a:latin typeface="TW Cen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649BD-6F86-45F3-923D-E46FA20EE7E0}"/>
              </a:ext>
            </a:extLst>
          </p:cNvPr>
          <p:cNvSpPr txBox="1"/>
          <p:nvPr/>
        </p:nvSpPr>
        <p:spPr>
          <a:xfrm>
            <a:off x="8994476" y="28179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Total States = 32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8930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CA10-3DFE-4020-9CDD-95C23836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4" y="57802"/>
            <a:ext cx="9963507" cy="659060"/>
          </a:xfrm>
        </p:spPr>
        <p:txBody>
          <a:bodyPr/>
          <a:lstStyle/>
          <a:p>
            <a:r>
              <a:rPr lang="en-GB" sz="2000" b="1" u="sng">
                <a:latin typeface="TW Cen MT"/>
              </a:rPr>
              <a:t>No_Of_Days_Member_Signed_The_Register</a:t>
            </a:r>
            <a:endParaRPr lang="en-US" b="1" u="sng">
              <a:latin typeface="TW Cen MT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A00B974-B8F7-4AD6-85FF-63FC67BD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575" y="661358"/>
            <a:ext cx="542925" cy="2774830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7CDBC6-9890-4EBC-8C25-818079BB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5" y="624656"/>
            <a:ext cx="9500557" cy="280510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BD1C7975-1B46-4AF2-ADFE-EFA5DE149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496" y="3541938"/>
            <a:ext cx="5129840" cy="26639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E3FFF-F97D-4F5B-A270-2A44F222BCFA}"/>
              </a:ext>
            </a:extLst>
          </p:cNvPr>
          <p:cNvSpPr txBox="1"/>
          <p:nvPr/>
        </p:nvSpPr>
        <p:spPr>
          <a:xfrm>
            <a:off x="885646" y="3545456"/>
            <a:ext cx="57336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Top 3 highest number of days signed</a:t>
            </a:r>
          </a:p>
          <a:p>
            <a:pPr marL="342900" indent="-342900">
              <a:buAutoNum type="arabicPeriod"/>
            </a:pPr>
            <a:r>
              <a:rPr lang="en-GB"/>
              <a:t>19  days with 61 members signed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/>
              <a:t>18 days with 34 </a:t>
            </a:r>
            <a:r>
              <a:rPr lang="en-GB">
                <a:ea typeface="+mn-lt"/>
                <a:cs typeface="+mn-lt"/>
              </a:rPr>
              <a:t>members signed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/>
              <a:t>17 days with 27 </a:t>
            </a:r>
            <a:r>
              <a:rPr lang="en-GB">
                <a:ea typeface="+mn-lt"/>
                <a:cs typeface="+mn-lt"/>
              </a:rPr>
              <a:t>members signed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4434B-5656-43B1-8DFA-4176E9C6AE6C}"/>
              </a:ext>
            </a:extLst>
          </p:cNvPr>
          <p:cNvSpPr txBox="1"/>
          <p:nvPr/>
        </p:nvSpPr>
        <p:spPr>
          <a:xfrm>
            <a:off x="885646" y="4882551"/>
            <a:ext cx="469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Total of 6 members have signed only 1 day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E9390BF-EFA8-43C0-991A-485C20ADA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09" y="5340225"/>
            <a:ext cx="4957313" cy="8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F7BB968-1333-417B-A2A5-F945D327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6" y="4238658"/>
            <a:ext cx="7832783" cy="253573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2E43C92-92F9-4C3E-9DC3-DC1BC190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0" y="4238085"/>
            <a:ext cx="2574443" cy="2536885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D5CCF8D-FF2C-4006-96B5-2D2F5E69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86" y="407408"/>
            <a:ext cx="7832784" cy="3426505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D56CCA9-CCD3-4281-99E6-458C4E982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84" y="412002"/>
            <a:ext cx="2565998" cy="3446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A85721-EFCC-41DF-8B6E-9AF95A9C53D2}"/>
              </a:ext>
            </a:extLst>
          </p:cNvPr>
          <p:cNvSpPr txBox="1"/>
          <p:nvPr/>
        </p:nvSpPr>
        <p:spPr>
          <a:xfrm>
            <a:off x="770626" y="2300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/>
              <a:t>Average Sign Per States</a:t>
            </a:r>
            <a:endParaRPr lang="en-GB" sz="20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3FF1F-F482-4135-8F2F-DAF4AFE47CA9}"/>
              </a:ext>
            </a:extLst>
          </p:cNvPr>
          <p:cNvSpPr txBox="1"/>
          <p:nvPr/>
        </p:nvSpPr>
        <p:spPr>
          <a:xfrm>
            <a:off x="769728" y="3846483"/>
            <a:ext cx="3088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/>
              <a:t>States With 19days Of Sign</a:t>
            </a:r>
            <a:endParaRPr lang="en-GB" sz="2000" b="1" u="sng" dirty="0"/>
          </a:p>
        </p:txBody>
      </p:sp>
    </p:spTree>
    <p:extLst>
      <p:ext uri="{BB962C8B-B14F-4D97-AF65-F5344CB8AC3E}">
        <p14:creationId xmlns:p14="http://schemas.microsoft.com/office/powerpoint/2010/main" val="21138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3FB-899D-4C3B-AA08-8214B638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585" y="66725"/>
            <a:ext cx="9984826" cy="585192"/>
          </a:xfrm>
        </p:spPr>
        <p:txBody>
          <a:bodyPr>
            <a:normAutofit/>
          </a:bodyPr>
          <a:lstStyle/>
          <a:p>
            <a:r>
              <a:rPr lang="en-GB" sz="2000" b="1" u="sng"/>
              <a:t>Information about Ministers</a:t>
            </a:r>
            <a:endParaRPr lang="en-GB" b="1" u="sng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F985CDE-852C-40B8-999A-14BBCD37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807126"/>
            <a:ext cx="5331124" cy="524374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DB1C2B0-3217-40B2-BE6B-5568FBA1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77" y="799809"/>
            <a:ext cx="2525383" cy="525133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30A667D-038C-4B8C-AE33-BA0F206B3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419" y="800289"/>
            <a:ext cx="2474163" cy="2316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C39AC6-1716-427F-931A-E2F9D083EA4B}"/>
              </a:ext>
            </a:extLst>
          </p:cNvPr>
          <p:cNvSpPr txBox="1"/>
          <p:nvPr/>
        </p:nvSpPr>
        <p:spPr>
          <a:xfrm>
            <a:off x="8936965" y="3315419"/>
            <a:ext cx="282946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400" dirty="0"/>
          </a:p>
          <a:p>
            <a:endParaRPr lang="en-GB" sz="1400" dirty="0"/>
          </a:p>
          <a:p>
            <a:endParaRPr lang="en-GB" sz="1400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Ministers from the States of  Himachal Pradesh Karnataka, </a:t>
            </a:r>
            <a:r>
              <a:rPr lang="en-GB" dirty="0">
                <a:latin typeface="TW Cen MT"/>
                <a:ea typeface="+mn-lt"/>
                <a:cs typeface="+mn-lt"/>
              </a:rPr>
              <a:t>Jharkhand</a:t>
            </a:r>
            <a:r>
              <a:rPr lang="en-GB" dirty="0">
                <a:ea typeface="+mn-lt"/>
                <a:cs typeface="+mn-lt"/>
              </a:rPr>
              <a:t> and </a:t>
            </a:r>
            <a:r>
              <a:rPr lang="en-GB">
                <a:latin typeface="TW Cen MT"/>
                <a:ea typeface="+mn-lt"/>
                <a:cs typeface="+mn-lt"/>
              </a:rPr>
              <a:t>Haryana are only</a:t>
            </a:r>
            <a:r>
              <a:rPr lang="en-GB">
                <a:ea typeface="+mn-lt"/>
                <a:cs typeface="+mn-lt"/>
              </a:rPr>
              <a:t> one.</a:t>
            </a:r>
            <a:endParaRPr lang="en-GB"/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239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0272-FB62-400E-8080-374EECE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4" y="292"/>
            <a:ext cx="9905998" cy="687816"/>
          </a:xfrm>
        </p:spPr>
        <p:txBody>
          <a:bodyPr>
            <a:normAutofit/>
          </a:bodyPr>
          <a:lstStyle/>
          <a:p>
            <a:r>
              <a:rPr lang="en-GB" sz="2000" b="1" u="sng"/>
              <a:t>Unsigned days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536D98-9D48-436A-8CC7-0E8D0A36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3877026"/>
            <a:ext cx="5446143" cy="7861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C909004-844D-4B76-936A-16C405CE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315" y="483527"/>
            <a:ext cx="528727" cy="3259885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7B550F3-1C5F-4C3D-BB50-E941655D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9" y="477672"/>
            <a:ext cx="7343955" cy="3242844"/>
          </a:xfrm>
          <a:prstGeom prst="rect">
            <a:avLst/>
          </a:prstGeom>
        </p:spPr>
      </p:pic>
      <p:pic>
        <p:nvPicPr>
          <p:cNvPr id="8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69C19BB-ACF7-4533-91F6-850259F59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96" y="486171"/>
            <a:ext cx="3145765" cy="3254599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A2FF47E-D923-4458-AFB9-FE6D256E6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59" y="3882720"/>
            <a:ext cx="5661803" cy="2773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A74D9-B2F9-470A-B8A2-7C88B54657C6}"/>
              </a:ext>
            </a:extLst>
          </p:cNvPr>
          <p:cNvSpPr txBox="1"/>
          <p:nvPr/>
        </p:nvSpPr>
        <p:spPr>
          <a:xfrm>
            <a:off x="1086928" y="4896928"/>
            <a:ext cx="4727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Uttar Pradesh, Maharashtra, Andhra Pradesh </a:t>
            </a:r>
            <a:r>
              <a:rPr lang="en-GB" dirty="0"/>
              <a:t>and Nagaland has members who have not signed for 18days</a:t>
            </a:r>
          </a:p>
        </p:txBody>
      </p:sp>
    </p:spTree>
    <p:extLst>
      <p:ext uri="{BB962C8B-B14F-4D97-AF65-F5344CB8AC3E}">
        <p14:creationId xmlns:p14="http://schemas.microsoft.com/office/powerpoint/2010/main" val="135133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Upper       HOUSE            ATTENDANCE - 2017</vt:lpstr>
      <vt:lpstr>Basic INFORMATION from Data</vt:lpstr>
      <vt:lpstr>Exploratory Data Analysis</vt:lpstr>
      <vt:lpstr>Details about Member's</vt:lpstr>
      <vt:lpstr>INFORMATION ABOUT StateS</vt:lpstr>
      <vt:lpstr>No_Of_Days_Member_Signed_The_Register</vt:lpstr>
      <vt:lpstr>PowerPoint Presentation</vt:lpstr>
      <vt:lpstr>Information about Ministers</vt:lpstr>
      <vt:lpstr>Unsigned days</vt:lpstr>
      <vt:lpstr>Highest AND LOWEST ATTENDANCE STATES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1117</cp:revision>
  <dcterms:created xsi:type="dcterms:W3CDTF">2021-11-04T06:16:16Z</dcterms:created>
  <dcterms:modified xsi:type="dcterms:W3CDTF">2021-11-04T19:12:05Z</dcterms:modified>
</cp:coreProperties>
</file>