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36934-0046-4561-BE32-2DDD366C43EB}" v="1365" dt="2019-03-01T15:35:12.399"/>
    <p1510:client id="{B487854A-A778-47BD-9F3B-C0EAFC305C04}" v="226" dt="2019-03-01T15:55:24.7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wanth reddy gundepally" userId="810c82e506d9ceca" providerId="Windows Live" clId="Web-{49536934-0046-4561-BE32-2DDD366C43EB}"/>
    <pc:docChg chg="addSld delSld modSld">
      <pc:chgData name="yashwanth reddy gundepally" userId="810c82e506d9ceca" providerId="Windows Live" clId="Web-{49536934-0046-4561-BE32-2DDD366C43EB}" dt="2019-03-01T15:44:30.150" v="9916"/>
      <pc:docMkLst>
        <pc:docMk/>
      </pc:docMkLst>
      <pc:sldChg chg="addSp modSp">
        <pc:chgData name="yashwanth reddy gundepally" userId="810c82e506d9ceca" providerId="Windows Live" clId="Web-{49536934-0046-4561-BE32-2DDD366C43EB}" dt="2019-03-01T12:37:55.331" v="550" actId="1076"/>
        <pc:sldMkLst>
          <pc:docMk/>
          <pc:sldMk cId="109857222" sldId="256"/>
        </pc:sldMkLst>
        <pc:spChg chg="mod">
          <ac:chgData name="yashwanth reddy gundepally" userId="810c82e506d9ceca" providerId="Windows Live" clId="Web-{49536934-0046-4561-BE32-2DDD366C43EB}" dt="2019-03-01T12:37:55.331" v="550" actId="1076"/>
          <ac:spMkLst>
            <pc:docMk/>
            <pc:sldMk cId="109857222" sldId="256"/>
            <ac:spMk id="2" creationId="{00000000-0000-0000-0000-000000000000}"/>
          </ac:spMkLst>
        </pc:spChg>
        <pc:spChg chg="mod">
          <ac:chgData name="yashwanth reddy gundepally" userId="810c82e506d9ceca" providerId="Windows Live" clId="Web-{49536934-0046-4561-BE32-2DDD366C43EB}" dt="2019-03-01T12:32:49.909" v="459" actId="1076"/>
          <ac:spMkLst>
            <pc:docMk/>
            <pc:sldMk cId="109857222" sldId="256"/>
            <ac:spMk id="3" creationId="{00000000-0000-0000-0000-000000000000}"/>
          </ac:spMkLst>
        </pc:spChg>
        <pc:spChg chg="add mod">
          <ac:chgData name="yashwanth reddy gundepally" userId="810c82e506d9ceca" providerId="Windows Live" clId="Web-{49536934-0046-4561-BE32-2DDD366C43EB}" dt="2019-03-01T12:29:24.675" v="451" actId="14100"/>
          <ac:spMkLst>
            <pc:docMk/>
            <pc:sldMk cId="109857222" sldId="256"/>
            <ac:spMk id="4" creationId="{D0A343BD-3CE8-4A0A-BF3C-E97DB54434BE}"/>
          </ac:spMkLst>
        </pc:spChg>
        <pc:spChg chg="add mod">
          <ac:chgData name="yashwanth reddy gundepally" userId="810c82e506d9ceca" providerId="Windows Live" clId="Web-{49536934-0046-4561-BE32-2DDD366C43EB}" dt="2019-03-01T12:34:58.909" v="549" actId="1076"/>
          <ac:spMkLst>
            <pc:docMk/>
            <pc:sldMk cId="109857222" sldId="256"/>
            <ac:spMk id="5" creationId="{E250AC1C-1F87-4114-9D5D-9B9FA3D42356}"/>
          </ac:spMkLst>
        </pc:spChg>
      </pc:sldChg>
      <pc:sldChg chg="modSp new">
        <pc:chgData name="yashwanth reddy gundepally" userId="810c82e506d9ceca" providerId="Windows Live" clId="Web-{49536934-0046-4561-BE32-2DDD366C43EB}" dt="2019-03-01T13:10:05.566" v="2102" actId="20577"/>
        <pc:sldMkLst>
          <pc:docMk/>
          <pc:sldMk cId="1392498077" sldId="257"/>
        </pc:sldMkLst>
        <pc:spChg chg="mod">
          <ac:chgData name="yashwanth reddy gundepally" userId="810c82e506d9ceca" providerId="Windows Live" clId="Web-{49536934-0046-4561-BE32-2DDD366C43EB}" dt="2019-03-01T12:39:22.284" v="588" actId="20577"/>
          <ac:spMkLst>
            <pc:docMk/>
            <pc:sldMk cId="1392498077" sldId="257"/>
            <ac:spMk id="2" creationId="{DE635CF7-5876-42E2-AB3B-895677043ACE}"/>
          </ac:spMkLst>
        </pc:spChg>
        <pc:spChg chg="mod">
          <ac:chgData name="yashwanth reddy gundepally" userId="810c82e506d9ceca" providerId="Windows Live" clId="Web-{49536934-0046-4561-BE32-2DDD366C43EB}" dt="2019-03-01T13:10:05.566" v="2102" actId="20577"/>
          <ac:spMkLst>
            <pc:docMk/>
            <pc:sldMk cId="1392498077" sldId="257"/>
            <ac:spMk id="3" creationId="{16A75943-E2B8-46BE-9FAF-B516AC896A76}"/>
          </ac:spMkLst>
        </pc:spChg>
      </pc:sldChg>
      <pc:sldChg chg="addSp modSp new">
        <pc:chgData name="yashwanth reddy gundepally" userId="810c82e506d9ceca" providerId="Windows Live" clId="Web-{49536934-0046-4561-BE32-2DDD366C43EB}" dt="2019-03-01T12:55:55.910" v="1192" actId="20577"/>
        <pc:sldMkLst>
          <pc:docMk/>
          <pc:sldMk cId="1061623625" sldId="258"/>
        </pc:sldMkLst>
        <pc:spChg chg="mod">
          <ac:chgData name="yashwanth reddy gundepally" userId="810c82e506d9ceca" providerId="Windows Live" clId="Web-{49536934-0046-4561-BE32-2DDD366C43EB}" dt="2019-03-01T12:54:51.441" v="1143" actId="20577"/>
          <ac:spMkLst>
            <pc:docMk/>
            <pc:sldMk cId="1061623625" sldId="258"/>
            <ac:spMk id="2" creationId="{6C46340E-E53D-4E54-AE6F-1F3A35EC0E9A}"/>
          </ac:spMkLst>
        </pc:spChg>
        <pc:spChg chg="add mod">
          <ac:chgData name="yashwanth reddy gundepally" userId="810c82e506d9ceca" providerId="Windows Live" clId="Web-{49536934-0046-4561-BE32-2DDD366C43EB}" dt="2019-03-01T12:55:55.910" v="1192" actId="20577"/>
          <ac:spMkLst>
            <pc:docMk/>
            <pc:sldMk cId="1061623625" sldId="258"/>
            <ac:spMk id="3" creationId="{757AFF1A-DDD3-4A6F-A6FB-AB1FFAA4A90F}"/>
          </ac:spMkLst>
        </pc:spChg>
      </pc:sldChg>
      <pc:sldChg chg="modSp new">
        <pc:chgData name="yashwanth reddy gundepally" userId="810c82e506d9ceca" providerId="Windows Live" clId="Web-{49536934-0046-4561-BE32-2DDD366C43EB}" dt="2019-03-01T13:34:28.395" v="3248" actId="14100"/>
        <pc:sldMkLst>
          <pc:docMk/>
          <pc:sldMk cId="4111150555" sldId="259"/>
        </pc:sldMkLst>
        <pc:spChg chg="mod">
          <ac:chgData name="yashwanth reddy gundepally" userId="810c82e506d9ceca" providerId="Windows Live" clId="Web-{49536934-0046-4561-BE32-2DDD366C43EB}" dt="2019-03-01T13:34:16.755" v="3246" actId="1076"/>
          <ac:spMkLst>
            <pc:docMk/>
            <pc:sldMk cId="4111150555" sldId="259"/>
            <ac:spMk id="2" creationId="{01D906EF-3402-444E-9B07-52F78791DC3C}"/>
          </ac:spMkLst>
        </pc:spChg>
        <pc:spChg chg="mod">
          <ac:chgData name="yashwanth reddy gundepally" userId="810c82e506d9ceca" providerId="Windows Live" clId="Web-{49536934-0046-4561-BE32-2DDD366C43EB}" dt="2019-03-01T13:34:28.395" v="3248" actId="14100"/>
          <ac:spMkLst>
            <pc:docMk/>
            <pc:sldMk cId="4111150555" sldId="259"/>
            <ac:spMk id="3" creationId="{A2A9E25A-CE68-4BF7-B7C5-E6B2EBFD74F2}"/>
          </ac:spMkLst>
        </pc:spChg>
      </pc:sldChg>
      <pc:sldChg chg="modSp new">
        <pc:chgData name="yashwanth reddy gundepally" userId="810c82e506d9ceca" providerId="Windows Live" clId="Web-{49536934-0046-4561-BE32-2DDD366C43EB}" dt="2019-03-01T14:56:13.242" v="8729" actId="20577"/>
        <pc:sldMkLst>
          <pc:docMk/>
          <pc:sldMk cId="1983492961" sldId="260"/>
        </pc:sldMkLst>
        <pc:spChg chg="mod">
          <ac:chgData name="yashwanth reddy gundepally" userId="810c82e506d9ceca" providerId="Windows Live" clId="Web-{49536934-0046-4561-BE32-2DDD366C43EB}" dt="2019-03-01T14:56:13.242" v="8729" actId="20577"/>
          <ac:spMkLst>
            <pc:docMk/>
            <pc:sldMk cId="1983492961" sldId="260"/>
            <ac:spMk id="2" creationId="{EBE2E113-C365-48A1-949C-A27F6E331F01}"/>
          </ac:spMkLst>
        </pc:spChg>
        <pc:spChg chg="mod">
          <ac:chgData name="yashwanth reddy gundepally" userId="810c82e506d9ceca" providerId="Windows Live" clId="Web-{49536934-0046-4561-BE32-2DDD366C43EB}" dt="2019-03-01T14:20:40.819" v="6484" actId="20577"/>
          <ac:spMkLst>
            <pc:docMk/>
            <pc:sldMk cId="1983492961" sldId="260"/>
            <ac:spMk id="3" creationId="{B4B72FA0-8BAB-49B7-BE48-40DB9B7FF49C}"/>
          </ac:spMkLst>
        </pc:spChg>
      </pc:sldChg>
      <pc:sldChg chg="addSp delSp modSp new">
        <pc:chgData name="yashwanth reddy gundepally" userId="810c82e506d9ceca" providerId="Windows Live" clId="Web-{49536934-0046-4561-BE32-2DDD366C43EB}" dt="2019-03-01T14:58:52.148" v="8899" actId="20577"/>
        <pc:sldMkLst>
          <pc:docMk/>
          <pc:sldMk cId="3557185673" sldId="261"/>
        </pc:sldMkLst>
        <pc:spChg chg="mod">
          <ac:chgData name="yashwanth reddy gundepally" userId="810c82e506d9ceca" providerId="Windows Live" clId="Web-{49536934-0046-4561-BE32-2DDD366C43EB}" dt="2019-03-01T14:58:52.148" v="8899" actId="20577"/>
          <ac:spMkLst>
            <pc:docMk/>
            <pc:sldMk cId="3557185673" sldId="261"/>
            <ac:spMk id="2" creationId="{E6629892-3A6B-4416-883A-7B43B507E8CD}"/>
          </ac:spMkLst>
        </pc:spChg>
        <pc:spChg chg="add del mod">
          <ac:chgData name="yashwanth reddy gundepally" userId="810c82e506d9ceca" providerId="Windows Live" clId="Web-{49536934-0046-4561-BE32-2DDD366C43EB}" dt="2019-03-01T14:46:51.054" v="8353" actId="14100"/>
          <ac:spMkLst>
            <pc:docMk/>
            <pc:sldMk cId="3557185673" sldId="261"/>
            <ac:spMk id="3" creationId="{A1D2096D-1504-4AE4-B948-4EBC20271434}"/>
          </ac:spMkLst>
        </pc:spChg>
        <pc:spChg chg="add del mod">
          <ac:chgData name="yashwanth reddy gundepally" userId="810c82e506d9ceca" providerId="Windows Live" clId="Web-{49536934-0046-4561-BE32-2DDD366C43EB}" dt="2019-03-01T14:01:50.068" v="5208"/>
          <ac:spMkLst>
            <pc:docMk/>
            <pc:sldMk cId="3557185673" sldId="261"/>
            <ac:spMk id="5" creationId="{A4DF9838-3898-4E01-9968-965BB7093DEC}"/>
          </ac:spMkLst>
        </pc:spChg>
        <pc:spChg chg="add del mod">
          <ac:chgData name="yashwanth reddy gundepally" userId="810c82e506d9ceca" providerId="Windows Live" clId="Web-{49536934-0046-4561-BE32-2DDD366C43EB}" dt="2019-03-01T14:25:13.209" v="6537"/>
          <ac:spMkLst>
            <pc:docMk/>
            <pc:sldMk cId="3557185673" sldId="261"/>
            <ac:spMk id="6" creationId="{3D3EF26F-093F-4332-8CBD-3019373E04C4}"/>
          </ac:spMkLst>
        </pc:spChg>
        <pc:spChg chg="add del mod">
          <ac:chgData name="yashwanth reddy gundepally" userId="810c82e506d9ceca" providerId="Windows Live" clId="Web-{49536934-0046-4561-BE32-2DDD366C43EB}" dt="2019-03-01T14:25:20.850" v="6538"/>
          <ac:spMkLst>
            <pc:docMk/>
            <pc:sldMk cId="3557185673" sldId="261"/>
            <ac:spMk id="7" creationId="{37319A0C-B7B3-4E89-9702-1E6E06AF6B1F}"/>
          </ac:spMkLst>
        </pc:spChg>
        <pc:spChg chg="add del mod">
          <ac:chgData name="yashwanth reddy gundepally" userId="810c82e506d9ceca" providerId="Windows Live" clId="Web-{49536934-0046-4561-BE32-2DDD366C43EB}" dt="2019-03-01T14:45:12.569" v="8341"/>
          <ac:spMkLst>
            <pc:docMk/>
            <pc:sldMk cId="3557185673" sldId="261"/>
            <ac:spMk id="8" creationId="{E992E2F8-2302-42C8-88BA-255E905AB985}"/>
          </ac:spMkLst>
        </pc:spChg>
        <pc:spChg chg="add del mod">
          <ac:chgData name="yashwanth reddy gundepally" userId="810c82e506d9ceca" providerId="Windows Live" clId="Web-{49536934-0046-4561-BE32-2DDD366C43EB}" dt="2019-03-01T14:29:08.631" v="6597"/>
          <ac:spMkLst>
            <pc:docMk/>
            <pc:sldMk cId="3557185673" sldId="261"/>
            <ac:spMk id="9" creationId="{686BEE02-E1F6-40B0-8BD5-3A5D1C8B74E7}"/>
          </ac:spMkLst>
        </pc:spChg>
        <pc:spChg chg="add mod">
          <ac:chgData name="yashwanth reddy gundepally" userId="810c82e506d9ceca" providerId="Windows Live" clId="Web-{49536934-0046-4561-BE32-2DDD366C43EB}" dt="2019-03-01T14:48:28.585" v="8374" actId="14100"/>
          <ac:spMkLst>
            <pc:docMk/>
            <pc:sldMk cId="3557185673" sldId="261"/>
            <ac:spMk id="15" creationId="{84CF7069-794B-434B-AB75-CAA0F68D22BC}"/>
          </ac:spMkLst>
        </pc:spChg>
        <pc:graphicFrameChg chg="add del">
          <ac:chgData name="yashwanth reddy gundepally" userId="810c82e506d9ceca" providerId="Windows Live" clId="Web-{49536934-0046-4561-BE32-2DDD366C43EB}" dt="2019-03-01T14:45:06.273" v="8340"/>
          <ac:graphicFrameMkLst>
            <pc:docMk/>
            <pc:sldMk cId="3557185673" sldId="261"/>
            <ac:graphicFrameMk id="11" creationId="{6C9F15EC-500D-425D-9765-0EA74B48A7A0}"/>
          </ac:graphicFrameMkLst>
        </pc:graphicFrameChg>
        <pc:graphicFrameChg chg="add mod modGraphic">
          <ac:chgData name="yashwanth reddy gundepally" userId="810c82e506d9ceca" providerId="Windows Live" clId="Web-{49536934-0046-4561-BE32-2DDD366C43EB}" dt="2019-03-01T14:55:11.384" v="8723"/>
          <ac:graphicFrameMkLst>
            <pc:docMk/>
            <pc:sldMk cId="3557185673" sldId="261"/>
            <ac:graphicFrameMk id="13" creationId="{0F28C60A-CE4A-494A-93F4-EAE3391AA165}"/>
          </ac:graphicFrameMkLst>
        </pc:graphicFrameChg>
        <pc:cxnChg chg="add del mod">
          <ac:chgData name="yashwanth reddy gundepally" userId="810c82e506d9ceca" providerId="Windows Live" clId="Web-{49536934-0046-4561-BE32-2DDD366C43EB}" dt="2019-03-01T14:45:17.741" v="8342"/>
          <ac:cxnSpMkLst>
            <pc:docMk/>
            <pc:sldMk cId="3557185673" sldId="261"/>
            <ac:cxnSpMk id="10" creationId="{F13464D9-2DF5-4A9E-B3E4-9C2A2979E0B1}"/>
          </ac:cxnSpMkLst>
        </pc:cxnChg>
        <pc:cxnChg chg="add del">
          <ac:chgData name="yashwanth reddy gundepally" userId="810c82e506d9ceca" providerId="Windows Live" clId="Web-{49536934-0046-4561-BE32-2DDD366C43EB}" dt="2019-03-01T14:50:31.070" v="8498"/>
          <ac:cxnSpMkLst>
            <pc:docMk/>
            <pc:sldMk cId="3557185673" sldId="261"/>
            <ac:cxnSpMk id="16" creationId="{9E864479-781E-4EBC-86D2-AD0852BEB810}"/>
          </ac:cxnSpMkLst>
        </pc:cxnChg>
        <pc:cxnChg chg="add del">
          <ac:chgData name="yashwanth reddy gundepally" userId="810c82e506d9ceca" providerId="Windows Live" clId="Web-{49536934-0046-4561-BE32-2DDD366C43EB}" dt="2019-03-01T14:50:27.601" v="8497"/>
          <ac:cxnSpMkLst>
            <pc:docMk/>
            <pc:sldMk cId="3557185673" sldId="261"/>
            <ac:cxnSpMk id="17" creationId="{9E864479-781E-4EBC-86D2-AD0852BEB810}"/>
          </ac:cxnSpMkLst>
        </pc:cxnChg>
      </pc:sldChg>
      <pc:sldChg chg="addSp delSp modSp new del">
        <pc:chgData name="yashwanth reddy gundepally" userId="810c82e506d9ceca" providerId="Windows Live" clId="Web-{49536934-0046-4561-BE32-2DDD366C43EB}" dt="2019-03-01T14:59:00.101" v="8900"/>
        <pc:sldMkLst>
          <pc:docMk/>
          <pc:sldMk cId="1993557998" sldId="262"/>
        </pc:sldMkLst>
        <pc:spChg chg="add del mod">
          <ac:chgData name="yashwanth reddy gundepally" userId="810c82e506d9ceca" providerId="Windows Live" clId="Web-{49536934-0046-4561-BE32-2DDD366C43EB}" dt="2019-03-01T14:58:50.820" v="8886"/>
          <ac:spMkLst>
            <pc:docMk/>
            <pc:sldMk cId="1993557998" sldId="262"/>
            <ac:spMk id="2" creationId="{6E120E13-E611-4A0C-B023-9D7B34C18679}"/>
          </ac:spMkLst>
        </pc:spChg>
      </pc:sldChg>
      <pc:sldChg chg="addSp delSp modSp new">
        <pc:chgData name="yashwanth reddy gundepally" userId="810c82e506d9ceca" providerId="Windows Live" clId="Web-{49536934-0046-4561-BE32-2DDD366C43EB}" dt="2019-03-01T15:23:29.039" v="9318" actId="1076"/>
        <pc:sldMkLst>
          <pc:docMk/>
          <pc:sldMk cId="2074109101" sldId="262"/>
        </pc:sldMkLst>
        <pc:spChg chg="del mod">
          <ac:chgData name="yashwanth reddy gundepally" userId="810c82e506d9ceca" providerId="Windows Live" clId="Web-{49536934-0046-4561-BE32-2DDD366C43EB}" dt="2019-03-01T15:01:57.086" v="9004"/>
          <ac:spMkLst>
            <pc:docMk/>
            <pc:sldMk cId="2074109101" sldId="262"/>
            <ac:spMk id="2" creationId="{B1B4E289-414A-4E34-BB83-F47C1DA749CF}"/>
          </ac:spMkLst>
        </pc:spChg>
        <pc:spChg chg="mod">
          <ac:chgData name="yashwanth reddy gundepally" userId="810c82e506d9ceca" providerId="Windows Live" clId="Web-{49536934-0046-4561-BE32-2DDD366C43EB}" dt="2019-03-01T15:14:32.977" v="9207" actId="14100"/>
          <ac:spMkLst>
            <pc:docMk/>
            <pc:sldMk cId="2074109101" sldId="262"/>
            <ac:spMk id="3" creationId="{CB4670C9-647B-4E3E-B951-1DF3F6C4AA45}"/>
          </ac:spMkLst>
        </pc:spChg>
        <pc:spChg chg="add mod">
          <ac:chgData name="yashwanth reddy gundepally" userId="810c82e506d9ceca" providerId="Windows Live" clId="Web-{49536934-0046-4561-BE32-2DDD366C43EB}" dt="2019-03-01T15:14:22.883" v="9206" actId="1076"/>
          <ac:spMkLst>
            <pc:docMk/>
            <pc:sldMk cId="2074109101" sldId="262"/>
            <ac:spMk id="4" creationId="{5A740A97-AA30-4D50-B808-EED0ED66D52A}"/>
          </ac:spMkLst>
        </pc:spChg>
        <pc:spChg chg="add del mod">
          <ac:chgData name="yashwanth reddy gundepally" userId="810c82e506d9ceca" providerId="Windows Live" clId="Web-{49536934-0046-4561-BE32-2DDD366C43EB}" dt="2019-03-01T15:02:17.992" v="9007"/>
          <ac:spMkLst>
            <pc:docMk/>
            <pc:sldMk cId="2074109101" sldId="262"/>
            <ac:spMk id="6" creationId="{D35724BA-9B20-4CF5-852B-5B55FF14BEEF}"/>
          </ac:spMkLst>
        </pc:spChg>
        <pc:spChg chg="add mod">
          <ac:chgData name="yashwanth reddy gundepally" userId="810c82e506d9ceca" providerId="Windows Live" clId="Web-{49536934-0046-4561-BE32-2DDD366C43EB}" dt="2019-03-01T15:08:12.555" v="9102" actId="1076"/>
          <ac:spMkLst>
            <pc:docMk/>
            <pc:sldMk cId="2074109101" sldId="262"/>
            <ac:spMk id="7" creationId="{2AE23AED-466A-4C64-8F55-43DDEA5B9A3F}"/>
          </ac:spMkLst>
        </pc:spChg>
        <pc:spChg chg="add del mod">
          <ac:chgData name="yashwanth reddy gundepally" userId="810c82e506d9ceca" providerId="Windows Live" clId="Web-{49536934-0046-4561-BE32-2DDD366C43EB}" dt="2019-03-01T15:04:49.039" v="9049"/>
          <ac:spMkLst>
            <pc:docMk/>
            <pc:sldMk cId="2074109101" sldId="262"/>
            <ac:spMk id="8" creationId="{CAA48CC0-D92F-48B0-B395-443398155E4F}"/>
          </ac:spMkLst>
        </pc:spChg>
        <pc:spChg chg="add del mod">
          <ac:chgData name="yashwanth reddy gundepally" userId="810c82e506d9ceca" providerId="Windows Live" clId="Web-{49536934-0046-4561-BE32-2DDD366C43EB}" dt="2019-03-01T15:04:45.930" v="9048"/>
          <ac:spMkLst>
            <pc:docMk/>
            <pc:sldMk cId="2074109101" sldId="262"/>
            <ac:spMk id="9" creationId="{B1133316-347F-4482-B271-BDD8E7AC4298}"/>
          </ac:spMkLst>
        </pc:spChg>
        <pc:spChg chg="add del mod">
          <ac:chgData name="yashwanth reddy gundepally" userId="810c82e506d9ceca" providerId="Windows Live" clId="Web-{49536934-0046-4561-BE32-2DDD366C43EB}" dt="2019-03-01T15:04:42.179" v="9047"/>
          <ac:spMkLst>
            <pc:docMk/>
            <pc:sldMk cId="2074109101" sldId="262"/>
            <ac:spMk id="10" creationId="{77016BE2-6708-4F5D-BB7F-F91A35DE7040}"/>
          </ac:spMkLst>
        </pc:spChg>
        <pc:spChg chg="add mod">
          <ac:chgData name="yashwanth reddy gundepally" userId="810c82e506d9ceca" providerId="Windows Live" clId="Web-{49536934-0046-4561-BE32-2DDD366C43EB}" dt="2019-03-01T15:08:16.492" v="9103" actId="1076"/>
          <ac:spMkLst>
            <pc:docMk/>
            <pc:sldMk cId="2074109101" sldId="262"/>
            <ac:spMk id="11" creationId="{4E6540FE-5496-455A-9C2C-C1E14CE37A6E}"/>
          </ac:spMkLst>
        </pc:spChg>
        <pc:spChg chg="add mod">
          <ac:chgData name="yashwanth reddy gundepally" userId="810c82e506d9ceca" providerId="Windows Live" clId="Web-{49536934-0046-4561-BE32-2DDD366C43EB}" dt="2019-03-01T15:06:47.383" v="9085" actId="1076"/>
          <ac:spMkLst>
            <pc:docMk/>
            <pc:sldMk cId="2074109101" sldId="262"/>
            <ac:spMk id="12" creationId="{9189946A-1BDC-497B-BAD1-2A088A346DAD}"/>
          </ac:spMkLst>
        </pc:spChg>
        <pc:spChg chg="add mod">
          <ac:chgData name="yashwanth reddy gundepally" userId="810c82e506d9ceca" providerId="Windows Live" clId="Web-{49536934-0046-4561-BE32-2DDD366C43EB}" dt="2019-03-01T15:10:59.555" v="9128" actId="1076"/>
          <ac:spMkLst>
            <pc:docMk/>
            <pc:sldMk cId="2074109101" sldId="262"/>
            <ac:spMk id="13" creationId="{636DF9F4-F2A2-49FB-8DB3-41FD89DE48F2}"/>
          </ac:spMkLst>
        </pc:spChg>
        <pc:spChg chg="add del mod">
          <ac:chgData name="yashwanth reddy gundepally" userId="810c82e506d9ceca" providerId="Windows Live" clId="Web-{49536934-0046-4561-BE32-2DDD366C43EB}" dt="2019-03-01T15:07:41.758" v="9098"/>
          <ac:spMkLst>
            <pc:docMk/>
            <pc:sldMk cId="2074109101" sldId="262"/>
            <ac:spMk id="14" creationId="{1DDA1ABB-29EB-475C-B41F-E80BFE91B3D4}"/>
          </ac:spMkLst>
        </pc:spChg>
        <pc:spChg chg="add del">
          <ac:chgData name="yashwanth reddy gundepally" userId="810c82e506d9ceca" providerId="Windows Live" clId="Web-{49536934-0046-4561-BE32-2DDD366C43EB}" dt="2019-03-01T15:07:53.648" v="9100"/>
          <ac:spMkLst>
            <pc:docMk/>
            <pc:sldMk cId="2074109101" sldId="262"/>
            <ac:spMk id="15" creationId="{8123E985-4E2F-45DF-A464-53DB975B2D54}"/>
          </ac:spMkLst>
        </pc:spChg>
        <pc:spChg chg="add mod">
          <ac:chgData name="yashwanth reddy gundepally" userId="810c82e506d9ceca" providerId="Windows Live" clId="Web-{49536934-0046-4561-BE32-2DDD366C43EB}" dt="2019-03-01T15:10:14.836" v="9118"/>
          <ac:spMkLst>
            <pc:docMk/>
            <pc:sldMk cId="2074109101" sldId="262"/>
            <ac:spMk id="16" creationId="{309F10AD-5532-49D8-B63F-6B77FA2AE60E}"/>
          </ac:spMkLst>
        </pc:spChg>
        <pc:spChg chg="add del">
          <ac:chgData name="yashwanth reddy gundepally" userId="810c82e506d9ceca" providerId="Windows Live" clId="Web-{49536934-0046-4561-BE32-2DDD366C43EB}" dt="2019-03-01T15:10:39.430" v="9124"/>
          <ac:spMkLst>
            <pc:docMk/>
            <pc:sldMk cId="2074109101" sldId="262"/>
            <ac:spMk id="17" creationId="{58828F8A-DB3F-4E0F-A0FD-B7FE7B9029C8}"/>
          </ac:spMkLst>
        </pc:spChg>
        <pc:spChg chg="add mod">
          <ac:chgData name="yashwanth reddy gundepally" userId="810c82e506d9ceca" providerId="Windows Live" clId="Web-{49536934-0046-4561-BE32-2DDD366C43EB}" dt="2019-03-01T15:10:35.914" v="9123" actId="1076"/>
          <ac:spMkLst>
            <pc:docMk/>
            <pc:sldMk cId="2074109101" sldId="262"/>
            <ac:spMk id="18" creationId="{DAB19C9D-CD5F-4ACF-A200-8D07B0676FA4}"/>
          </ac:spMkLst>
        </pc:spChg>
        <pc:spChg chg="add mod">
          <ac:chgData name="yashwanth reddy gundepally" userId="810c82e506d9ceca" providerId="Windows Live" clId="Web-{49536934-0046-4561-BE32-2DDD366C43EB}" dt="2019-03-01T15:10:54.758" v="9127" actId="1076"/>
          <ac:spMkLst>
            <pc:docMk/>
            <pc:sldMk cId="2074109101" sldId="262"/>
            <ac:spMk id="19" creationId="{8CD86146-2A4D-4621-9E47-95C06F2C6AC2}"/>
          </ac:spMkLst>
        </pc:spChg>
        <pc:spChg chg="add mod">
          <ac:chgData name="yashwanth reddy gundepally" userId="810c82e506d9ceca" providerId="Windows Live" clId="Web-{49536934-0046-4561-BE32-2DDD366C43EB}" dt="2019-03-01T15:14:03.024" v="9198" actId="20577"/>
          <ac:spMkLst>
            <pc:docMk/>
            <pc:sldMk cId="2074109101" sldId="262"/>
            <ac:spMk id="20" creationId="{48491EE0-A726-4B56-A0E8-B3653E6FD307}"/>
          </ac:spMkLst>
        </pc:spChg>
        <pc:spChg chg="add del mod">
          <ac:chgData name="yashwanth reddy gundepally" userId="810c82e506d9ceca" providerId="Windows Live" clId="Web-{49536934-0046-4561-BE32-2DDD366C43EB}" dt="2019-03-01T15:13:51.914" v="9167"/>
          <ac:spMkLst>
            <pc:docMk/>
            <pc:sldMk cId="2074109101" sldId="262"/>
            <ac:spMk id="21" creationId="{2DFBBD9D-7826-4A10-9D58-29772B9A3D91}"/>
          </ac:spMkLst>
        </pc:spChg>
        <pc:spChg chg="add mod">
          <ac:chgData name="yashwanth reddy gundepally" userId="810c82e506d9ceca" providerId="Windows Live" clId="Web-{49536934-0046-4561-BE32-2DDD366C43EB}" dt="2019-03-01T15:19:11.774" v="9277" actId="1076"/>
          <ac:spMkLst>
            <pc:docMk/>
            <pc:sldMk cId="2074109101" sldId="262"/>
            <ac:spMk id="22" creationId="{70A82844-9272-4CC8-A8F3-1AF6271ED633}"/>
          </ac:spMkLst>
        </pc:spChg>
        <pc:spChg chg="add del mod">
          <ac:chgData name="yashwanth reddy gundepally" userId="810c82e506d9ceca" providerId="Windows Live" clId="Web-{49536934-0046-4561-BE32-2DDD366C43EB}" dt="2019-03-01T15:18:10.180" v="9259"/>
          <ac:spMkLst>
            <pc:docMk/>
            <pc:sldMk cId="2074109101" sldId="262"/>
            <ac:spMk id="23" creationId="{D38BE906-998D-4BBF-8360-B3404C097452}"/>
          </ac:spMkLst>
        </pc:spChg>
        <pc:spChg chg="add del mod">
          <ac:chgData name="yashwanth reddy gundepally" userId="810c82e506d9ceca" providerId="Windows Live" clId="Web-{49536934-0046-4561-BE32-2DDD366C43EB}" dt="2019-03-01T15:18:20.008" v="9262"/>
          <ac:spMkLst>
            <pc:docMk/>
            <pc:sldMk cId="2074109101" sldId="262"/>
            <ac:spMk id="24" creationId="{A1D65CD2-014C-43C8-A9C1-25F8C6AE9D09}"/>
          </ac:spMkLst>
        </pc:spChg>
        <pc:spChg chg="add del mod">
          <ac:chgData name="yashwanth reddy gundepally" userId="810c82e506d9ceca" providerId="Windows Live" clId="Web-{49536934-0046-4561-BE32-2DDD366C43EB}" dt="2019-03-01T15:18:19.992" v="9261"/>
          <ac:spMkLst>
            <pc:docMk/>
            <pc:sldMk cId="2074109101" sldId="262"/>
            <ac:spMk id="25" creationId="{B6D19D50-BE6F-4BC4-BFFB-1B7112CCFCCA}"/>
          </ac:spMkLst>
        </pc:spChg>
        <pc:spChg chg="add del mod">
          <ac:chgData name="yashwanth reddy gundepally" userId="810c82e506d9ceca" providerId="Windows Live" clId="Web-{49536934-0046-4561-BE32-2DDD366C43EB}" dt="2019-03-01T15:18:19.992" v="9260"/>
          <ac:spMkLst>
            <pc:docMk/>
            <pc:sldMk cId="2074109101" sldId="262"/>
            <ac:spMk id="26" creationId="{097A5C47-5396-428A-89B3-52768C73610A}"/>
          </ac:spMkLst>
        </pc:spChg>
        <pc:spChg chg="add mod">
          <ac:chgData name="yashwanth reddy gundepally" userId="810c82e506d9ceca" providerId="Windows Live" clId="Web-{49536934-0046-4561-BE32-2DDD366C43EB}" dt="2019-03-01T15:19:34.805" v="9282" actId="1076"/>
          <ac:spMkLst>
            <pc:docMk/>
            <pc:sldMk cId="2074109101" sldId="262"/>
            <ac:spMk id="27" creationId="{26DD23CA-E89C-425A-B9CE-11FD76234B5C}"/>
          </ac:spMkLst>
        </pc:spChg>
        <pc:spChg chg="add mod">
          <ac:chgData name="yashwanth reddy gundepally" userId="810c82e506d9ceca" providerId="Windows Live" clId="Web-{49536934-0046-4561-BE32-2DDD366C43EB}" dt="2019-03-01T15:19:38.805" v="9283" actId="1076"/>
          <ac:spMkLst>
            <pc:docMk/>
            <pc:sldMk cId="2074109101" sldId="262"/>
            <ac:spMk id="28" creationId="{E1CDBD1A-A3D1-459A-8776-8DD9C34C3778}"/>
          </ac:spMkLst>
        </pc:spChg>
        <pc:spChg chg="add del">
          <ac:chgData name="yashwanth reddy gundepally" userId="810c82e506d9ceca" providerId="Windows Live" clId="Web-{49536934-0046-4561-BE32-2DDD366C43EB}" dt="2019-03-01T15:18:40.758" v="9272"/>
          <ac:spMkLst>
            <pc:docMk/>
            <pc:sldMk cId="2074109101" sldId="262"/>
            <ac:spMk id="29" creationId="{672A785D-B0A5-4302-B77E-D39668C41359}"/>
          </ac:spMkLst>
        </pc:spChg>
        <pc:spChg chg="add del">
          <ac:chgData name="yashwanth reddy gundepally" userId="810c82e506d9ceca" providerId="Windows Live" clId="Web-{49536934-0046-4561-BE32-2DDD366C43EB}" dt="2019-03-01T15:18:36.946" v="9271"/>
          <ac:spMkLst>
            <pc:docMk/>
            <pc:sldMk cId="2074109101" sldId="262"/>
            <ac:spMk id="30" creationId="{80755C19-70E9-4904-8C20-FF39C4C8F690}"/>
          </ac:spMkLst>
        </pc:spChg>
        <pc:spChg chg="add del">
          <ac:chgData name="yashwanth reddy gundepally" userId="810c82e506d9ceca" providerId="Windows Live" clId="Web-{49536934-0046-4561-BE32-2DDD366C43EB}" dt="2019-03-01T15:18:35.617" v="9270"/>
          <ac:spMkLst>
            <pc:docMk/>
            <pc:sldMk cId="2074109101" sldId="262"/>
            <ac:spMk id="31" creationId="{FAF0EA0B-7401-496C-8FDF-9C964FF90141}"/>
          </ac:spMkLst>
        </pc:spChg>
        <pc:spChg chg="add del">
          <ac:chgData name="yashwanth reddy gundepally" userId="810c82e506d9ceca" providerId="Windows Live" clId="Web-{49536934-0046-4561-BE32-2DDD366C43EB}" dt="2019-03-01T15:18:31.899" v="9269"/>
          <ac:spMkLst>
            <pc:docMk/>
            <pc:sldMk cId="2074109101" sldId="262"/>
            <ac:spMk id="32" creationId="{CCB34885-B413-46C0-B739-5915719781A0}"/>
          </ac:spMkLst>
        </pc:spChg>
        <pc:spChg chg="add mod">
          <ac:chgData name="yashwanth reddy gundepally" userId="810c82e506d9ceca" providerId="Windows Live" clId="Web-{49536934-0046-4561-BE32-2DDD366C43EB}" dt="2019-03-01T15:19:30.633" v="9281" actId="1076"/>
          <ac:spMkLst>
            <pc:docMk/>
            <pc:sldMk cId="2074109101" sldId="262"/>
            <ac:spMk id="33" creationId="{58355633-AE0A-4C04-A5C9-F8789A58E9CE}"/>
          </ac:spMkLst>
        </pc:spChg>
        <pc:spChg chg="add mod">
          <ac:chgData name="yashwanth reddy gundepally" userId="810c82e506d9ceca" providerId="Windows Live" clId="Web-{49536934-0046-4561-BE32-2DDD366C43EB}" dt="2019-03-01T15:22:11.649" v="9307" actId="1076"/>
          <ac:spMkLst>
            <pc:docMk/>
            <pc:sldMk cId="2074109101" sldId="262"/>
            <ac:spMk id="34" creationId="{B98CB084-57E2-4939-97B2-E7CDDA4FC5E5}"/>
          </ac:spMkLst>
        </pc:spChg>
        <pc:spChg chg="add mod">
          <ac:chgData name="yashwanth reddy gundepally" userId="810c82e506d9ceca" providerId="Windows Live" clId="Web-{49536934-0046-4561-BE32-2DDD366C43EB}" dt="2019-03-01T15:20:05.243" v="9289" actId="1076"/>
          <ac:spMkLst>
            <pc:docMk/>
            <pc:sldMk cId="2074109101" sldId="262"/>
            <ac:spMk id="35" creationId="{E402617C-FE3B-48AB-978B-CFC0B8B5D607}"/>
          </ac:spMkLst>
        </pc:spChg>
        <pc:spChg chg="add del mod">
          <ac:chgData name="yashwanth reddy gundepally" userId="810c82e506d9ceca" providerId="Windows Live" clId="Web-{49536934-0046-4561-BE32-2DDD366C43EB}" dt="2019-03-01T15:20:30.586" v="9292"/>
          <ac:spMkLst>
            <pc:docMk/>
            <pc:sldMk cId="2074109101" sldId="262"/>
            <ac:spMk id="36" creationId="{AAD25246-76ED-475B-A59C-E6BD63660430}"/>
          </ac:spMkLst>
        </pc:spChg>
        <pc:spChg chg="add mod">
          <ac:chgData name="yashwanth reddy gundepally" userId="810c82e506d9ceca" providerId="Windows Live" clId="Web-{49536934-0046-4561-BE32-2DDD366C43EB}" dt="2019-03-01T15:21:33.805" v="9300"/>
          <ac:spMkLst>
            <pc:docMk/>
            <pc:sldMk cId="2074109101" sldId="262"/>
            <ac:spMk id="37" creationId="{14843F0C-ABC4-4337-9949-E8939631F52C}"/>
          </ac:spMkLst>
        </pc:spChg>
        <pc:spChg chg="add mod">
          <ac:chgData name="yashwanth reddy gundepally" userId="810c82e506d9ceca" providerId="Windows Live" clId="Web-{49536934-0046-4561-BE32-2DDD366C43EB}" dt="2019-03-01T15:22:48.024" v="9312" actId="688"/>
          <ac:spMkLst>
            <pc:docMk/>
            <pc:sldMk cId="2074109101" sldId="262"/>
            <ac:spMk id="38" creationId="{EC451653-ED49-4C55-B4D5-A329F5B3F2DD}"/>
          </ac:spMkLst>
        </pc:spChg>
        <pc:spChg chg="add mod">
          <ac:chgData name="yashwanth reddy gundepally" userId="810c82e506d9ceca" providerId="Windows Live" clId="Web-{49536934-0046-4561-BE32-2DDD366C43EB}" dt="2019-03-01T15:23:00.446" v="9314" actId="1076"/>
          <ac:spMkLst>
            <pc:docMk/>
            <pc:sldMk cId="2074109101" sldId="262"/>
            <ac:spMk id="39" creationId="{E65560D2-9279-43AA-934C-0C8F4D5F8C39}"/>
          </ac:spMkLst>
        </pc:spChg>
        <pc:spChg chg="add mod">
          <ac:chgData name="yashwanth reddy gundepally" userId="810c82e506d9ceca" providerId="Windows Live" clId="Web-{49536934-0046-4561-BE32-2DDD366C43EB}" dt="2019-03-01T15:23:18.258" v="9316" actId="1076"/>
          <ac:spMkLst>
            <pc:docMk/>
            <pc:sldMk cId="2074109101" sldId="262"/>
            <ac:spMk id="40" creationId="{64E6935C-C395-4EAF-9464-69158986B729}"/>
          </ac:spMkLst>
        </pc:spChg>
        <pc:spChg chg="add mod">
          <ac:chgData name="yashwanth reddy gundepally" userId="810c82e506d9ceca" providerId="Windows Live" clId="Web-{49536934-0046-4561-BE32-2DDD366C43EB}" dt="2019-03-01T15:23:29.039" v="9318" actId="1076"/>
          <ac:spMkLst>
            <pc:docMk/>
            <pc:sldMk cId="2074109101" sldId="262"/>
            <ac:spMk id="41" creationId="{7DAD5A42-4025-415A-9138-CCF2F23FA8DE}"/>
          </ac:spMkLst>
        </pc:spChg>
      </pc:sldChg>
      <pc:sldChg chg="addSp delSp modSp new">
        <pc:chgData name="yashwanth reddy gundepally" userId="810c82e506d9ceca" providerId="Windows Live" clId="Web-{49536934-0046-4561-BE32-2DDD366C43EB}" dt="2019-03-01T15:35:46.884" v="9899" actId="1076"/>
        <pc:sldMkLst>
          <pc:docMk/>
          <pc:sldMk cId="2543601254" sldId="263"/>
        </pc:sldMkLst>
        <pc:spChg chg="del mod">
          <ac:chgData name="yashwanth reddy gundepally" userId="810c82e506d9ceca" providerId="Windows Live" clId="Web-{49536934-0046-4561-BE32-2DDD366C43EB}" dt="2019-03-01T15:28:22.977" v="9587"/>
          <ac:spMkLst>
            <pc:docMk/>
            <pc:sldMk cId="2543601254" sldId="263"/>
            <ac:spMk id="2" creationId="{09561683-A2AA-40CF-A40B-0DEAA4F941B8}"/>
          </ac:spMkLst>
        </pc:spChg>
        <pc:spChg chg="mod">
          <ac:chgData name="yashwanth reddy gundepally" userId="810c82e506d9ceca" providerId="Windows Live" clId="Web-{49536934-0046-4561-BE32-2DDD366C43EB}" dt="2019-03-01T15:35:16.837" v="9891" actId="1076"/>
          <ac:spMkLst>
            <pc:docMk/>
            <pc:sldMk cId="2543601254" sldId="263"/>
            <ac:spMk id="3" creationId="{1DA76942-C5D9-444E-9D8A-6BAFBB567419}"/>
          </ac:spMkLst>
        </pc:spChg>
        <pc:spChg chg="add del mod">
          <ac:chgData name="yashwanth reddy gundepally" userId="810c82e506d9ceca" providerId="Windows Live" clId="Web-{49536934-0046-4561-BE32-2DDD366C43EB}" dt="2019-03-01T15:28:49.993" v="9594"/>
          <ac:spMkLst>
            <pc:docMk/>
            <pc:sldMk cId="2543601254" sldId="263"/>
            <ac:spMk id="5" creationId="{04DD22B1-A5EB-48DD-9227-C27F66681A71}"/>
          </ac:spMkLst>
        </pc:spChg>
        <pc:spChg chg="add mod">
          <ac:chgData name="yashwanth reddy gundepally" userId="810c82e506d9ceca" providerId="Windows Live" clId="Web-{49536934-0046-4561-BE32-2DDD366C43EB}" dt="2019-03-01T15:35:20.024" v="9893" actId="20577"/>
          <ac:spMkLst>
            <pc:docMk/>
            <pc:sldMk cId="2543601254" sldId="263"/>
            <ac:spMk id="6" creationId="{59E6EDD8-9C85-476E-892E-54C119BD465C}"/>
          </ac:spMkLst>
        </pc:spChg>
        <pc:spChg chg="add mod">
          <ac:chgData name="yashwanth reddy gundepally" userId="810c82e506d9ceca" providerId="Windows Live" clId="Web-{49536934-0046-4561-BE32-2DDD366C43EB}" dt="2019-03-01T15:35:46.884" v="9899" actId="1076"/>
          <ac:spMkLst>
            <pc:docMk/>
            <pc:sldMk cId="2543601254" sldId="263"/>
            <ac:spMk id="7" creationId="{C298871D-5992-4971-906D-7E2CF938AF39}"/>
          </ac:spMkLst>
        </pc:spChg>
        <pc:spChg chg="add mod">
          <ac:chgData name="yashwanth reddy gundepally" userId="810c82e506d9ceca" providerId="Windows Live" clId="Web-{49536934-0046-4561-BE32-2DDD366C43EB}" dt="2019-03-01T15:35:39.399" v="9898" actId="1076"/>
          <ac:spMkLst>
            <pc:docMk/>
            <pc:sldMk cId="2543601254" sldId="263"/>
            <ac:spMk id="8" creationId="{0FF93190-8B9A-42F2-A4E2-63B10B7D4875}"/>
          </ac:spMkLst>
        </pc:spChg>
      </pc:sldChg>
      <pc:sldChg chg="addSp modSp new mod setBg">
        <pc:chgData name="yashwanth reddy gundepally" userId="810c82e506d9ceca" providerId="Windows Live" clId="Web-{49536934-0046-4561-BE32-2DDD366C43EB}" dt="2019-03-01T15:44:30.150" v="9916"/>
        <pc:sldMkLst>
          <pc:docMk/>
          <pc:sldMk cId="3052695793" sldId="264"/>
        </pc:sldMkLst>
        <pc:spChg chg="add mod">
          <ac:chgData name="yashwanth reddy gundepally" userId="810c82e506d9ceca" providerId="Windows Live" clId="Web-{49536934-0046-4561-BE32-2DDD366C43EB}" dt="2019-03-01T15:44:30.103" v="9915"/>
          <ac:spMkLst>
            <pc:docMk/>
            <pc:sldMk cId="3052695793" sldId="264"/>
            <ac:spMk id="4" creationId="{6DC5537A-51AD-440E-AF10-0222AE88507D}"/>
          </ac:spMkLst>
        </pc:spChg>
        <pc:picChg chg="add mod">
          <ac:chgData name="yashwanth reddy gundepally" userId="810c82e506d9ceca" providerId="Windows Live" clId="Web-{49536934-0046-4561-BE32-2DDD366C43EB}" dt="2019-03-01T15:44:30.150" v="9916"/>
          <ac:picMkLst>
            <pc:docMk/>
            <pc:sldMk cId="3052695793" sldId="264"/>
            <ac:picMk id="2" creationId="{96C5B9BA-9526-4453-AAF5-50E8AA2EBE0F}"/>
          </ac:picMkLst>
        </pc:picChg>
      </pc:sldChg>
    </pc:docChg>
  </pc:docChgLst>
  <pc:docChgLst>
    <pc:chgData name="yashwanth reddy gundepally" userId="810c82e506d9ceca" providerId="Windows Live" clId="Web-{ED0F46C0-DA20-4A15-9551-5C4FC47BDCF5}"/>
    <pc:docChg chg="modSld">
      <pc:chgData name="yashwanth reddy gundepally" userId="810c82e506d9ceca" providerId="Windows Live" clId="Web-{ED0F46C0-DA20-4A15-9551-5C4FC47BDCF5}" dt="2019-03-01T16:11:42.639" v="2" actId="1076"/>
      <pc:docMkLst>
        <pc:docMk/>
      </pc:docMkLst>
      <pc:sldChg chg="modSp">
        <pc:chgData name="yashwanth reddy gundepally" userId="810c82e506d9ceca" providerId="Windows Live" clId="Web-{ED0F46C0-DA20-4A15-9551-5C4FC47BDCF5}" dt="2019-03-01T16:11:42.639" v="2" actId="1076"/>
        <pc:sldMkLst>
          <pc:docMk/>
          <pc:sldMk cId="109857222" sldId="256"/>
        </pc:sldMkLst>
        <pc:spChg chg="mod">
          <ac:chgData name="yashwanth reddy gundepally" userId="810c82e506d9ceca" providerId="Windows Live" clId="Web-{ED0F46C0-DA20-4A15-9551-5C4FC47BDCF5}" dt="2019-03-01T16:11:42.639" v="2" actId="1076"/>
          <ac:spMkLst>
            <pc:docMk/>
            <pc:sldMk cId="109857222" sldId="256"/>
            <ac:spMk id="3" creationId="{00000000-0000-0000-0000-000000000000}"/>
          </ac:spMkLst>
        </pc:spChg>
        <pc:spChg chg="mod">
          <ac:chgData name="yashwanth reddy gundepally" userId="810c82e506d9ceca" providerId="Windows Live" clId="Web-{ED0F46C0-DA20-4A15-9551-5C4FC47BDCF5}" dt="2019-03-01T16:11:30.248" v="1" actId="1076"/>
          <ac:spMkLst>
            <pc:docMk/>
            <pc:sldMk cId="109857222" sldId="256"/>
            <ac:spMk id="5" creationId="{E250AC1C-1F87-4114-9D5D-9B9FA3D42356}"/>
          </ac:spMkLst>
        </pc:spChg>
      </pc:sldChg>
    </pc:docChg>
  </pc:docChgLst>
  <pc:docChgLst>
    <pc:chgData clId="Web-{ED0F46C0-DA20-4A15-9551-5C4FC47BDCF5}"/>
    <pc:docChg chg="modSld">
      <pc:chgData name="" userId="" providerId="" clId="Web-{ED0F46C0-DA20-4A15-9551-5C4FC47BDCF5}" dt="2019-03-01T16:11:20.623" v="6" actId="1076"/>
      <pc:docMkLst>
        <pc:docMk/>
      </pc:docMkLst>
      <pc:sldChg chg="modSp">
        <pc:chgData name="" userId="" providerId="" clId="Web-{ED0F46C0-DA20-4A15-9551-5C4FC47BDCF5}" dt="2019-03-01T16:11:20.623" v="6" actId="1076"/>
        <pc:sldMkLst>
          <pc:docMk/>
          <pc:sldMk cId="109857222" sldId="256"/>
        </pc:sldMkLst>
        <pc:spChg chg="mod">
          <ac:chgData name="" userId="" providerId="" clId="Web-{ED0F46C0-DA20-4A15-9551-5C4FC47BDCF5}" dt="2019-03-01T16:11:20.623" v="6" actId="1076"/>
          <ac:spMkLst>
            <pc:docMk/>
            <pc:sldMk cId="109857222" sldId="256"/>
            <ac:spMk id="3" creationId="{00000000-0000-0000-0000-000000000000}"/>
          </ac:spMkLst>
        </pc:spChg>
      </pc:sldChg>
    </pc:docChg>
  </pc:docChgLst>
  <pc:docChgLst>
    <pc:chgData name="yashwanth reddy gundepally" userId="810c82e506d9ceca" providerId="Windows Live" clId="Web-{B487854A-A778-47BD-9F3B-C0EAFC305C04}"/>
    <pc:docChg chg="addSld delSld modSld">
      <pc:chgData name="yashwanth reddy gundepally" userId="810c82e506d9ceca" providerId="Windows Live" clId="Web-{B487854A-A778-47BD-9F3B-C0EAFC305C04}" dt="2019-03-01T15:55:28.853" v="279"/>
      <pc:docMkLst>
        <pc:docMk/>
      </pc:docMkLst>
      <pc:sldChg chg="del">
        <pc:chgData name="yashwanth reddy gundepally" userId="810c82e506d9ceca" providerId="Windows Live" clId="Web-{B487854A-A778-47BD-9F3B-C0EAFC305C04}" dt="2019-03-01T15:45:41.290" v="0"/>
        <pc:sldMkLst>
          <pc:docMk/>
          <pc:sldMk cId="1061623625" sldId="258"/>
        </pc:sldMkLst>
      </pc:sldChg>
      <pc:sldChg chg="modSp">
        <pc:chgData name="yashwanth reddy gundepally" userId="810c82e506d9ceca" providerId="Windows Live" clId="Web-{B487854A-A778-47BD-9F3B-C0EAFC305C04}" dt="2019-03-01T15:53:56.244" v="268" actId="20577"/>
        <pc:sldMkLst>
          <pc:docMk/>
          <pc:sldMk cId="2074109101" sldId="262"/>
        </pc:sldMkLst>
        <pc:spChg chg="mod">
          <ac:chgData name="yashwanth reddy gundepally" userId="810c82e506d9ceca" providerId="Windows Live" clId="Web-{B487854A-A778-47BD-9F3B-C0EAFC305C04}" dt="2019-03-01T15:53:56.244" v="268" actId="20577"/>
          <ac:spMkLst>
            <pc:docMk/>
            <pc:sldMk cId="2074109101" sldId="262"/>
            <ac:spMk id="3" creationId="{CB4670C9-647B-4E3E-B951-1DF3F6C4AA45}"/>
          </ac:spMkLst>
        </pc:spChg>
        <pc:spChg chg="mod">
          <ac:chgData name="yashwanth reddy gundepally" userId="810c82e506d9ceca" providerId="Windows Live" clId="Web-{B487854A-A778-47BD-9F3B-C0EAFC305C04}" dt="2019-03-01T15:52:25.337" v="171" actId="20577"/>
          <ac:spMkLst>
            <pc:docMk/>
            <pc:sldMk cId="2074109101" sldId="262"/>
            <ac:spMk id="4" creationId="{5A740A97-AA30-4D50-B808-EED0ED66D52A}"/>
          </ac:spMkLst>
        </pc:spChg>
        <pc:spChg chg="mod">
          <ac:chgData name="yashwanth reddy gundepally" userId="810c82e506d9ceca" providerId="Windows Live" clId="Web-{B487854A-A778-47BD-9F3B-C0EAFC305C04}" dt="2019-03-01T15:47:05.322" v="30" actId="20577"/>
          <ac:spMkLst>
            <pc:docMk/>
            <pc:sldMk cId="2074109101" sldId="262"/>
            <ac:spMk id="7" creationId="{2AE23AED-466A-4C64-8F55-43DDEA5B9A3F}"/>
          </ac:spMkLst>
        </pc:spChg>
        <pc:spChg chg="mod">
          <ac:chgData name="yashwanth reddy gundepally" userId="810c82e506d9ceca" providerId="Windows Live" clId="Web-{B487854A-A778-47BD-9F3B-C0EAFC305C04}" dt="2019-03-01T15:47:15.806" v="42" actId="20577"/>
          <ac:spMkLst>
            <pc:docMk/>
            <pc:sldMk cId="2074109101" sldId="262"/>
            <ac:spMk id="11" creationId="{4E6540FE-5496-455A-9C2C-C1E14CE37A6E}"/>
          </ac:spMkLst>
        </pc:spChg>
        <pc:spChg chg="mod">
          <ac:chgData name="yashwanth reddy gundepally" userId="810c82e506d9ceca" providerId="Windows Live" clId="Web-{B487854A-A778-47BD-9F3B-C0EAFC305C04}" dt="2019-03-01T15:47:24.978" v="54" actId="20577"/>
          <ac:spMkLst>
            <pc:docMk/>
            <pc:sldMk cId="2074109101" sldId="262"/>
            <ac:spMk id="12" creationId="{9189946A-1BDC-497B-BAD1-2A088A346DAD}"/>
          </ac:spMkLst>
        </pc:spChg>
        <pc:spChg chg="mod">
          <ac:chgData name="yashwanth reddy gundepally" userId="810c82e506d9ceca" providerId="Windows Live" clId="Web-{B487854A-A778-47BD-9F3B-C0EAFC305C04}" dt="2019-03-01T15:47:37.074" v="71" actId="20577"/>
          <ac:spMkLst>
            <pc:docMk/>
            <pc:sldMk cId="2074109101" sldId="262"/>
            <ac:spMk id="13" creationId="{636DF9F4-F2A2-49FB-8DB3-41FD89DE48F2}"/>
          </ac:spMkLst>
        </pc:spChg>
        <pc:spChg chg="mod">
          <ac:chgData name="yashwanth reddy gundepally" userId="810c82e506d9ceca" providerId="Windows Live" clId="Web-{B487854A-A778-47BD-9F3B-C0EAFC305C04}" dt="2019-03-01T15:52:38.447" v="180" actId="20577"/>
          <ac:spMkLst>
            <pc:docMk/>
            <pc:sldMk cId="2074109101" sldId="262"/>
            <ac:spMk id="20" creationId="{48491EE0-A726-4B56-A0E8-B3653E6FD307}"/>
          </ac:spMkLst>
        </pc:spChg>
        <pc:spChg chg="mod">
          <ac:chgData name="yashwanth reddy gundepally" userId="810c82e506d9ceca" providerId="Windows Live" clId="Web-{B487854A-A778-47BD-9F3B-C0EAFC305C04}" dt="2019-03-01T15:49:45.134" v="163"/>
          <ac:spMkLst>
            <pc:docMk/>
            <pc:sldMk cId="2074109101" sldId="262"/>
            <ac:spMk id="22" creationId="{70A82844-9272-4CC8-A8F3-1AF6271ED633}"/>
          </ac:spMkLst>
        </pc:spChg>
        <pc:spChg chg="mod">
          <ac:chgData name="yashwanth reddy gundepally" userId="810c82e506d9ceca" providerId="Windows Live" clId="Web-{B487854A-A778-47BD-9F3B-C0EAFC305C04}" dt="2019-03-01T15:50:49.290" v="164"/>
          <ac:spMkLst>
            <pc:docMk/>
            <pc:sldMk cId="2074109101" sldId="262"/>
            <ac:spMk id="27" creationId="{26DD23CA-E89C-425A-B9CE-11FD76234B5C}"/>
          </ac:spMkLst>
        </pc:spChg>
        <pc:spChg chg="mod">
          <ac:chgData name="yashwanth reddy gundepally" userId="810c82e506d9ceca" providerId="Windows Live" clId="Web-{B487854A-A778-47BD-9F3B-C0EAFC305C04}" dt="2019-03-01T15:50:55.134" v="165"/>
          <ac:spMkLst>
            <pc:docMk/>
            <pc:sldMk cId="2074109101" sldId="262"/>
            <ac:spMk id="28" creationId="{E1CDBD1A-A3D1-459A-8776-8DD9C34C3778}"/>
          </ac:spMkLst>
        </pc:spChg>
        <pc:spChg chg="mod">
          <ac:chgData name="yashwanth reddy gundepally" userId="810c82e506d9ceca" providerId="Windows Live" clId="Web-{B487854A-A778-47BD-9F3B-C0EAFC305C04}" dt="2019-03-01T15:51:25.868" v="169"/>
          <ac:spMkLst>
            <pc:docMk/>
            <pc:sldMk cId="2074109101" sldId="262"/>
            <ac:spMk id="33" creationId="{58355633-AE0A-4C04-A5C9-F8789A58E9CE}"/>
          </ac:spMkLst>
        </pc:spChg>
        <pc:spChg chg="mod">
          <ac:chgData name="yashwanth reddy gundepally" userId="810c82e506d9ceca" providerId="Windows Live" clId="Web-{B487854A-A778-47BD-9F3B-C0EAFC305C04}" dt="2019-03-01T15:51:15.509" v="168"/>
          <ac:spMkLst>
            <pc:docMk/>
            <pc:sldMk cId="2074109101" sldId="262"/>
            <ac:spMk id="34" creationId="{B98CB084-57E2-4939-97B2-E7CDDA4FC5E5}"/>
          </ac:spMkLst>
        </pc:spChg>
        <pc:spChg chg="mod">
          <ac:chgData name="yashwanth reddy gundepally" userId="810c82e506d9ceca" providerId="Windows Live" clId="Web-{B487854A-A778-47BD-9F3B-C0EAFC305C04}" dt="2019-03-01T15:52:00.712" v="170"/>
          <ac:spMkLst>
            <pc:docMk/>
            <pc:sldMk cId="2074109101" sldId="262"/>
            <ac:spMk id="35" creationId="{E402617C-FE3B-48AB-978B-CFC0B8B5D607}"/>
          </ac:spMkLst>
        </pc:spChg>
        <pc:spChg chg="mod">
          <ac:chgData name="yashwanth reddy gundepally" userId="810c82e506d9ceca" providerId="Windows Live" clId="Web-{B487854A-A778-47BD-9F3B-C0EAFC305C04}" dt="2019-03-01T15:51:08.384" v="167"/>
          <ac:spMkLst>
            <pc:docMk/>
            <pc:sldMk cId="2074109101" sldId="262"/>
            <ac:spMk id="39" creationId="{E65560D2-9279-43AA-934C-0C8F4D5F8C39}"/>
          </ac:spMkLst>
        </pc:spChg>
      </pc:sldChg>
      <pc:sldChg chg="addSp modSp new mod setBg">
        <pc:chgData name="yashwanth reddy gundepally" userId="810c82e506d9ceca" providerId="Windows Live" clId="Web-{B487854A-A778-47BD-9F3B-C0EAFC305C04}" dt="2019-03-01T15:55:28.853" v="279"/>
        <pc:sldMkLst>
          <pc:docMk/>
          <pc:sldMk cId="1680905017" sldId="264"/>
        </pc:sldMkLst>
        <pc:spChg chg="add mod">
          <ac:chgData name="yashwanth reddy gundepally" userId="810c82e506d9ceca" providerId="Windows Live" clId="Web-{B487854A-A778-47BD-9F3B-C0EAFC305C04}" dt="2019-03-01T15:55:28.853" v="279"/>
          <ac:spMkLst>
            <pc:docMk/>
            <pc:sldMk cId="1680905017" sldId="264"/>
            <ac:spMk id="4" creationId="{6F0CB04E-42D5-4410-B288-191A18112679}"/>
          </ac:spMkLst>
        </pc:spChg>
        <pc:picChg chg="add mod">
          <ac:chgData name="yashwanth reddy gundepally" userId="810c82e506d9ceca" providerId="Windows Live" clId="Web-{B487854A-A778-47BD-9F3B-C0EAFC305C04}" dt="2019-03-01T15:55:28.853" v="279"/>
          <ac:picMkLst>
            <pc:docMk/>
            <pc:sldMk cId="1680905017" sldId="264"/>
            <ac:picMk id="2" creationId="{EB4E7D93-96F1-44C5-A65B-B176FBF608E8}"/>
          </ac:picMkLst>
        </pc:picChg>
      </pc:sldChg>
      <pc:sldChg chg="del">
        <pc:chgData name="yashwanth reddy gundepally" userId="810c82e506d9ceca" providerId="Windows Live" clId="Web-{B487854A-A778-47BD-9F3B-C0EAFC305C04}" dt="2019-03-01T15:54:40.462" v="271"/>
        <pc:sldMkLst>
          <pc:docMk/>
          <pc:sldMk cId="3052695793" sldId="264"/>
        </pc:sldMkLst>
      </pc:sldChg>
    </pc:docChg>
  </pc:docChgLst>
  <pc:docChgLst>
    <pc:chgData clId="Web-{55AAA1AA-123A-4BA9-804A-3D9C71EFD097}"/>
    <pc:docChg chg="modSld">
      <pc:chgData name="" userId="" providerId="" clId="Web-{55AAA1AA-123A-4BA9-804A-3D9C71EFD097}" dt="2019-03-01T16:06:25.622" v="0" actId="1076"/>
      <pc:docMkLst>
        <pc:docMk/>
      </pc:docMkLst>
      <pc:sldChg chg="modSp">
        <pc:chgData name="" userId="" providerId="" clId="Web-{55AAA1AA-123A-4BA9-804A-3D9C71EFD097}" dt="2019-03-01T16:06:25.622" v="0" actId="1076"/>
        <pc:sldMkLst>
          <pc:docMk/>
          <pc:sldMk cId="109857222" sldId="256"/>
        </pc:sldMkLst>
        <pc:spChg chg="mod">
          <ac:chgData name="" userId="" providerId="" clId="Web-{55AAA1AA-123A-4BA9-804A-3D9C71EFD097}" dt="2019-03-01T16:06:25.622" v="0" actId="1076"/>
          <ac:spMkLst>
            <pc:docMk/>
            <pc:sldMk cId="109857222" sldId="256"/>
            <ac:spMk id="3" creationId="{00000000-0000-0000-0000-000000000000}"/>
          </ac:spMkLst>
        </pc:spChg>
      </pc:sldChg>
    </pc:docChg>
  </pc:docChgLst>
  <pc:docChgLst>
    <pc:chgData clId="Web-{3E834C2B-A301-40F0-A350-05DA468956BB}"/>
    <pc:docChg chg="modSld">
      <pc:chgData name="" userId="" providerId="" clId="Web-{3E834C2B-A301-40F0-A350-05DA468956BB}" dt="2019-03-01T16:09:11.744" v="0" actId="1076"/>
      <pc:docMkLst>
        <pc:docMk/>
      </pc:docMkLst>
      <pc:sldChg chg="modSp">
        <pc:chgData name="" userId="" providerId="" clId="Web-{3E834C2B-A301-40F0-A350-05DA468956BB}" dt="2019-03-01T16:09:11.744" v="0" actId="1076"/>
        <pc:sldMkLst>
          <pc:docMk/>
          <pc:sldMk cId="109857222" sldId="256"/>
        </pc:sldMkLst>
        <pc:spChg chg="mod">
          <ac:chgData name="" userId="" providerId="" clId="Web-{3E834C2B-A301-40F0-A350-05DA468956BB}" dt="2019-03-01T16:09:11.744" v="0" actId="1076"/>
          <ac:spMkLst>
            <pc:docMk/>
            <pc:sldMk cId="1098572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reativecommons.org/licenses/by-nc/3.0/"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thethingsyoucanread.blogspot.com/2013/06/thank-you.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7736" y="403494"/>
            <a:ext cx="9144000" cy="1654355"/>
          </a:xfrm>
        </p:spPr>
        <p:txBody>
          <a:bodyPr>
            <a:normAutofit fontScale="90000"/>
          </a:bodyPr>
          <a:lstStyle/>
          <a:p>
            <a:r>
              <a:rPr lang="en-US">
                <a:cs typeface="Calibri Light"/>
              </a:rPr>
              <a:t>MATRUSRI ENGINEERING COLLEGE</a:t>
            </a:r>
          </a:p>
        </p:txBody>
      </p:sp>
      <p:sp>
        <p:nvSpPr>
          <p:cNvPr id="3" name="Subtitle 2"/>
          <p:cNvSpPr>
            <a:spLocks noGrp="1"/>
          </p:cNvSpPr>
          <p:nvPr>
            <p:ph type="subTitle" idx="1"/>
          </p:nvPr>
        </p:nvSpPr>
        <p:spPr>
          <a:xfrm>
            <a:off x="4803834" y="4507811"/>
            <a:ext cx="5779698" cy="1627008"/>
          </a:xfrm>
        </p:spPr>
        <p:txBody>
          <a:bodyPr vert="horz" lIns="91440" tIns="45720" rIns="91440" bIns="45720" rtlCol="0" anchor="t">
            <a:noAutofit/>
          </a:bodyPr>
          <a:lstStyle/>
          <a:p>
            <a:r>
              <a:rPr lang="en-US" sz="2800" dirty="0" err="1">
                <a:cs typeface="Calibri"/>
              </a:rPr>
              <a:t>T.Saideep</a:t>
            </a:r>
            <a:r>
              <a:rPr lang="en-US" sz="2800" dirty="0">
                <a:cs typeface="Calibri"/>
              </a:rPr>
              <a:t> Reddy       1608-17-733-007</a:t>
            </a:r>
          </a:p>
          <a:p>
            <a:r>
              <a:rPr lang="en-US" sz="2800" dirty="0" err="1">
                <a:cs typeface="Calibri"/>
              </a:rPr>
              <a:t>S.Samanth</a:t>
            </a:r>
            <a:r>
              <a:rPr lang="en-US" sz="2800" dirty="0">
                <a:cs typeface="Calibri"/>
              </a:rPr>
              <a:t>                1608-17-733-018</a:t>
            </a:r>
          </a:p>
          <a:p>
            <a:r>
              <a:rPr lang="en-US" sz="2800" dirty="0" err="1">
                <a:cs typeface="Calibri"/>
              </a:rPr>
              <a:t>G.Yashwanth</a:t>
            </a:r>
            <a:r>
              <a:rPr lang="en-US" sz="2800" dirty="0">
                <a:cs typeface="Calibri"/>
              </a:rPr>
              <a:t> Reddy 1608-17-733-024</a:t>
            </a:r>
          </a:p>
        </p:txBody>
      </p:sp>
      <p:sp>
        <p:nvSpPr>
          <p:cNvPr id="4" name="TextBox 3">
            <a:extLst>
              <a:ext uri="{FF2B5EF4-FFF2-40B4-BE49-F238E27FC236}">
                <a16:creationId xmlns:a16="http://schemas.microsoft.com/office/drawing/2014/main" id="{D0A343BD-3CE8-4A0A-BF3C-E97DB54434BE}"/>
              </a:ext>
            </a:extLst>
          </p:cNvPr>
          <p:cNvSpPr txBox="1"/>
          <p:nvPr/>
        </p:nvSpPr>
        <p:spPr>
          <a:xfrm>
            <a:off x="756249" y="2179608"/>
            <a:ext cx="6927012" cy="123110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a:t>
            </a:r>
            <a:r>
              <a:rPr lang="en-US" sz="2800">
                <a:cs typeface="Calibri"/>
              </a:rPr>
              <a:t>MINI PROJECT </a:t>
            </a:r>
          </a:p>
          <a:p>
            <a:r>
              <a:rPr lang="en-US" sz="2800">
                <a:cs typeface="Calibri"/>
              </a:rPr>
              <a:t>PHONE-BOOK    MANAGEMENT</a:t>
            </a:r>
          </a:p>
          <a:p>
            <a:endParaRPr lang="en-US">
              <a:cs typeface="Calibri"/>
            </a:endParaRPr>
          </a:p>
        </p:txBody>
      </p:sp>
      <p:sp>
        <p:nvSpPr>
          <p:cNvPr id="5" name="TextBox 4">
            <a:extLst>
              <a:ext uri="{FF2B5EF4-FFF2-40B4-BE49-F238E27FC236}">
                <a16:creationId xmlns:a16="http://schemas.microsoft.com/office/drawing/2014/main" id="{E250AC1C-1F87-4114-9D5D-9B9FA3D42356}"/>
              </a:ext>
            </a:extLst>
          </p:cNvPr>
          <p:cNvSpPr txBox="1"/>
          <p:nvPr/>
        </p:nvSpPr>
        <p:spPr>
          <a:xfrm>
            <a:off x="755350" y="3141992"/>
            <a:ext cx="7185803"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GUIDE  :</a:t>
            </a:r>
            <a:r>
              <a:rPr lang="en-US" sz="2800" err="1">
                <a:cs typeface="Calibri"/>
              </a:rPr>
              <a:t>Dr.G.SHYAMA</a:t>
            </a:r>
            <a:r>
              <a:rPr lang="en-US" sz="2800">
                <a:cs typeface="Calibri"/>
              </a:rPr>
              <a:t> CHANRA PRASAD</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5CF7-5876-42E2-AB3B-895677043ACE}"/>
              </a:ext>
            </a:extLst>
          </p:cNvPr>
          <p:cNvSpPr>
            <a:spLocks noGrp="1"/>
          </p:cNvSpPr>
          <p:nvPr>
            <p:ph type="title"/>
          </p:nvPr>
        </p:nvSpPr>
        <p:spPr/>
        <p:txBody>
          <a:bodyPr/>
          <a:lstStyle/>
          <a:p>
            <a:r>
              <a:rPr lang="en-US">
                <a:cs typeface="Calibri Light"/>
              </a:rPr>
              <a:t>                         INTRODUCTION</a:t>
            </a:r>
            <a:endParaRPr lang="en-US"/>
          </a:p>
        </p:txBody>
      </p:sp>
      <p:sp>
        <p:nvSpPr>
          <p:cNvPr id="3" name="Content Placeholder 2">
            <a:extLst>
              <a:ext uri="{FF2B5EF4-FFF2-40B4-BE49-F238E27FC236}">
                <a16:creationId xmlns:a16="http://schemas.microsoft.com/office/drawing/2014/main" id="{16A75943-E2B8-46BE-9FAF-B516AC896A76}"/>
              </a:ext>
            </a:extLst>
          </p:cNvPr>
          <p:cNvSpPr>
            <a:spLocks noGrp="1"/>
          </p:cNvSpPr>
          <p:nvPr>
            <p:ph idx="1"/>
          </p:nvPr>
        </p:nvSpPr>
        <p:spPr/>
        <p:txBody>
          <a:bodyPr vert="horz" lIns="91440" tIns="45720" rIns="91440" bIns="45720" rtlCol="0" anchor="t">
            <a:normAutofit lnSpcReduction="10000"/>
          </a:bodyPr>
          <a:lstStyle/>
          <a:p>
            <a:r>
              <a:rPr lang="en-US">
                <a:cs typeface="Calibri"/>
              </a:rPr>
              <a:t>   What is phone book?</a:t>
            </a:r>
          </a:p>
          <a:p>
            <a:pPr marL="0" indent="0">
              <a:buNone/>
            </a:pPr>
            <a:r>
              <a:rPr lang="en-US">
                <a:cs typeface="Calibri"/>
              </a:rPr>
              <a:t>         Phone book is used to store and retrieve the contact details.</a:t>
            </a:r>
          </a:p>
          <a:p>
            <a:pPr marL="457200" indent="-457200"/>
            <a:r>
              <a:rPr lang="en-US">
                <a:cs typeface="Calibri"/>
              </a:rPr>
              <a:t>Use of phone book?</a:t>
            </a:r>
          </a:p>
          <a:p>
            <a:pPr marL="0" indent="0">
              <a:buNone/>
            </a:pPr>
            <a:r>
              <a:rPr lang="en-US">
                <a:cs typeface="Calibri"/>
              </a:rPr>
              <a:t>        1. It will simplify the task and it will reduce the paper work.</a:t>
            </a:r>
          </a:p>
          <a:p>
            <a:pPr marL="0" indent="0">
              <a:buNone/>
            </a:pPr>
            <a:r>
              <a:rPr lang="en-US">
                <a:cs typeface="Calibri"/>
              </a:rPr>
              <a:t>        2.In phone book we can store the contact details like Name,</a:t>
            </a:r>
          </a:p>
          <a:p>
            <a:pPr marL="0" indent="0">
              <a:buNone/>
            </a:pPr>
            <a:r>
              <a:rPr lang="en-US">
                <a:cs typeface="Calibri"/>
              </a:rPr>
              <a:t>            Mobile Number, E-Mail ID, Address...etc.</a:t>
            </a:r>
          </a:p>
          <a:p>
            <a:pPr marL="0" indent="0">
              <a:buNone/>
            </a:pPr>
            <a:r>
              <a:rPr lang="en-US">
                <a:cs typeface="Calibri"/>
              </a:rPr>
              <a:t>        3.In phone book, number of contact we can store depends on</a:t>
            </a:r>
          </a:p>
          <a:p>
            <a:pPr marL="0" indent="0">
              <a:buNone/>
            </a:pPr>
            <a:r>
              <a:rPr lang="en-US">
                <a:cs typeface="Calibri"/>
              </a:rPr>
              <a:t>            Hard disk.</a:t>
            </a:r>
          </a:p>
          <a:p>
            <a:pPr marL="0" indent="0">
              <a:buNone/>
            </a:pPr>
            <a:r>
              <a:rPr lang="en-US">
                <a:cs typeface="Calibri"/>
              </a:rPr>
              <a:t>        4.phone book is efficient and user friendly.</a:t>
            </a:r>
          </a:p>
        </p:txBody>
      </p:sp>
    </p:spTree>
    <p:extLst>
      <p:ext uri="{BB962C8B-B14F-4D97-AF65-F5344CB8AC3E}">
        <p14:creationId xmlns:p14="http://schemas.microsoft.com/office/powerpoint/2010/main" val="139249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06EF-3402-444E-9B07-52F78791DC3C}"/>
              </a:ext>
            </a:extLst>
          </p:cNvPr>
          <p:cNvSpPr>
            <a:spLocks noGrp="1"/>
          </p:cNvSpPr>
          <p:nvPr>
            <p:ph type="title"/>
          </p:nvPr>
        </p:nvSpPr>
        <p:spPr>
          <a:xfrm>
            <a:off x="737558" y="365125"/>
            <a:ext cx="10515600" cy="822356"/>
          </a:xfrm>
        </p:spPr>
        <p:txBody>
          <a:bodyPr/>
          <a:lstStyle/>
          <a:p>
            <a:r>
              <a:rPr lang="en-US">
                <a:cs typeface="Calibri Light"/>
              </a:rPr>
              <a:t>                                ABSTRACT</a:t>
            </a:r>
            <a:endParaRPr lang="en-US"/>
          </a:p>
        </p:txBody>
      </p:sp>
      <p:sp>
        <p:nvSpPr>
          <p:cNvPr id="3" name="Content Placeholder 2">
            <a:extLst>
              <a:ext uri="{FF2B5EF4-FFF2-40B4-BE49-F238E27FC236}">
                <a16:creationId xmlns:a16="http://schemas.microsoft.com/office/drawing/2014/main" id="{A2A9E25A-CE68-4BF7-B7C5-E6B2EBFD74F2}"/>
              </a:ext>
            </a:extLst>
          </p:cNvPr>
          <p:cNvSpPr>
            <a:spLocks noGrp="1"/>
          </p:cNvSpPr>
          <p:nvPr>
            <p:ph idx="1"/>
          </p:nvPr>
        </p:nvSpPr>
        <p:spPr>
          <a:xfrm>
            <a:off x="838200" y="1193022"/>
            <a:ext cx="10515600" cy="5213978"/>
          </a:xfrm>
        </p:spPr>
        <p:txBody>
          <a:bodyPr vert="horz" lIns="91440" tIns="45720" rIns="91440" bIns="45720" rtlCol="0" anchor="t">
            <a:normAutofit/>
          </a:bodyPr>
          <a:lstStyle/>
          <a:p>
            <a:pPr marL="457200" indent="-457200">
              <a:buFont typeface="Wingdings" panose="020B0604020202020204" pitchFamily="34" charset="0"/>
              <a:buChar char="Ø"/>
            </a:pPr>
            <a:r>
              <a:rPr lang="en-US">
                <a:cs typeface="Calibri" panose="020F0502020204030204"/>
              </a:rPr>
              <a:t>The sole purpose of this project is to develop an application which</a:t>
            </a:r>
          </a:p>
          <a:p>
            <a:pPr marL="0" indent="0">
              <a:buNone/>
            </a:pPr>
            <a:r>
              <a:rPr lang="en-US">
                <a:cs typeface="Calibri" panose="020F0502020204030204"/>
              </a:rPr>
              <a:t>      helps in storing, searching  and deleting the contacts.</a:t>
            </a:r>
          </a:p>
          <a:p>
            <a:pPr marL="457200" indent="-457200">
              <a:buFont typeface="Wingdings" panose="020B0604020202020204" pitchFamily="34" charset="0"/>
              <a:buChar char="Ø"/>
            </a:pPr>
            <a:r>
              <a:rPr lang="en-US">
                <a:cs typeface="Calibri" panose="020F0502020204030204"/>
              </a:rPr>
              <a:t>It reduce paper work, helps user for finding contact details easier.</a:t>
            </a:r>
          </a:p>
          <a:p>
            <a:pPr marL="457200" indent="-457200">
              <a:buFont typeface="Wingdings" panose="020B0604020202020204" pitchFamily="34" charset="0"/>
              <a:buChar char="Ø"/>
            </a:pPr>
            <a:r>
              <a:rPr lang="en-US">
                <a:cs typeface="Calibri" panose="020F0502020204030204"/>
              </a:rPr>
              <a:t>This kind of application is used in mobile phones.</a:t>
            </a:r>
          </a:p>
          <a:p>
            <a:pPr marL="457200" indent="-457200">
              <a:buFont typeface="Wingdings" panose="020B0604020202020204" pitchFamily="34" charset="0"/>
              <a:buChar char="Ø"/>
            </a:pPr>
            <a:r>
              <a:rPr lang="en-US">
                <a:cs typeface="Calibri" panose="020F0502020204030204"/>
              </a:rPr>
              <a:t>We can use it to replace our hard phonebook or even use it as an office wide phone directory.</a:t>
            </a:r>
          </a:p>
          <a:p>
            <a:pPr marL="457200" indent="-457200">
              <a:buFont typeface="Wingdings" panose="020B0604020202020204" pitchFamily="34" charset="0"/>
              <a:buChar char="Ø"/>
            </a:pPr>
            <a:r>
              <a:rPr lang="en-US">
                <a:cs typeface="Calibri" panose="020F0502020204030204"/>
              </a:rPr>
              <a:t>The users of the directory will only have the authority to search any particular record and listing details of all available records. Admin will have the authority to perform various operations such as add customer records, search any particular record, delete record, modify existing record etc. </a:t>
            </a:r>
          </a:p>
        </p:txBody>
      </p:sp>
    </p:spTree>
    <p:extLst>
      <p:ext uri="{BB962C8B-B14F-4D97-AF65-F5344CB8AC3E}">
        <p14:creationId xmlns:p14="http://schemas.microsoft.com/office/powerpoint/2010/main" val="411115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E113-C365-48A1-949C-A27F6E331F01}"/>
              </a:ext>
            </a:extLst>
          </p:cNvPr>
          <p:cNvSpPr>
            <a:spLocks noGrp="1"/>
          </p:cNvSpPr>
          <p:nvPr>
            <p:ph type="title"/>
          </p:nvPr>
        </p:nvSpPr>
        <p:spPr>
          <a:xfrm>
            <a:off x="838200" y="365124"/>
            <a:ext cx="10515600" cy="707337"/>
          </a:xfrm>
        </p:spPr>
        <p:txBody>
          <a:bodyPr/>
          <a:lstStyle/>
          <a:p>
            <a:r>
              <a:rPr lang="en-US">
                <a:cs typeface="Calibri Light"/>
              </a:rPr>
              <a:t>                             ADVANTAGES</a:t>
            </a:r>
            <a:endParaRPr lang="en-US"/>
          </a:p>
        </p:txBody>
      </p:sp>
      <p:sp>
        <p:nvSpPr>
          <p:cNvPr id="3" name="Content Placeholder 2">
            <a:extLst>
              <a:ext uri="{FF2B5EF4-FFF2-40B4-BE49-F238E27FC236}">
                <a16:creationId xmlns:a16="http://schemas.microsoft.com/office/drawing/2014/main" id="{B4B72FA0-8BAB-49B7-BE48-40DB9B7FF49C}"/>
              </a:ext>
            </a:extLst>
          </p:cNvPr>
          <p:cNvSpPr>
            <a:spLocks noGrp="1"/>
          </p:cNvSpPr>
          <p:nvPr>
            <p:ph idx="1"/>
          </p:nvPr>
        </p:nvSpPr>
        <p:spPr>
          <a:xfrm>
            <a:off x="895709" y="1135511"/>
            <a:ext cx="10515600" cy="5242734"/>
          </a:xfrm>
        </p:spPr>
        <p:txBody>
          <a:bodyPr vert="horz" lIns="91440" tIns="45720" rIns="91440" bIns="45720" rtlCol="0" anchor="t">
            <a:normAutofit fontScale="92500" lnSpcReduction="10000"/>
          </a:bodyPr>
          <a:lstStyle/>
          <a:p>
            <a:pPr marL="457200" indent="-457200">
              <a:buFont typeface="Wingdings" panose="020B0604020202020204" pitchFamily="34" charset="0"/>
              <a:buChar char="Ø"/>
            </a:pPr>
            <a:r>
              <a:rPr lang="en-US">
                <a:cs typeface="Calibri" panose="020F0502020204030204"/>
              </a:rPr>
              <a:t>Compared to previous code which use linked list concept so it should</a:t>
            </a:r>
          </a:p>
          <a:p>
            <a:pPr marL="0" indent="0">
              <a:buNone/>
            </a:pPr>
            <a:r>
              <a:rPr lang="en-US">
                <a:cs typeface="Calibri" panose="020F0502020204030204"/>
              </a:rPr>
              <a:t>       travel and check every contact so it is a time taking  process, here we </a:t>
            </a:r>
          </a:p>
          <a:p>
            <a:pPr marL="0" indent="0">
              <a:buNone/>
            </a:pPr>
            <a:r>
              <a:rPr lang="en-US">
                <a:cs typeface="Calibri" panose="020F0502020204030204"/>
              </a:rPr>
              <a:t>       use </a:t>
            </a:r>
            <a:r>
              <a:rPr lang="en-US" b="1">
                <a:solidFill>
                  <a:srgbClr val="FF0000"/>
                </a:solidFill>
                <a:cs typeface="Calibri" panose="020F0502020204030204"/>
              </a:rPr>
              <a:t>RED</a:t>
            </a:r>
            <a:r>
              <a:rPr lang="en-US" b="1">
                <a:cs typeface="Calibri" panose="020F0502020204030204"/>
              </a:rPr>
              <a:t> BLACK  </a:t>
            </a:r>
            <a:r>
              <a:rPr lang="en-US">
                <a:cs typeface="Calibri" panose="020F0502020204030204"/>
              </a:rPr>
              <a:t>tree</a:t>
            </a:r>
            <a:r>
              <a:rPr lang="en-US" b="1">
                <a:cs typeface="Calibri" panose="020F0502020204030204"/>
              </a:rPr>
              <a:t> </a:t>
            </a:r>
            <a:r>
              <a:rPr lang="en-US">
                <a:cs typeface="Calibri" panose="020F0502020204030204"/>
              </a:rPr>
              <a:t>concept which is a self-balancing tree which use</a:t>
            </a:r>
          </a:p>
          <a:p>
            <a:pPr marL="0" indent="0">
              <a:buNone/>
            </a:pPr>
            <a:r>
              <a:rPr lang="en-US">
                <a:cs typeface="Calibri" panose="020F0502020204030204"/>
              </a:rPr>
              <a:t>       less rotations than </a:t>
            </a:r>
            <a:r>
              <a:rPr lang="en-US" b="1">
                <a:cs typeface="Calibri" panose="020F0502020204030204"/>
              </a:rPr>
              <a:t>AVL</a:t>
            </a:r>
            <a:r>
              <a:rPr lang="en-US">
                <a:cs typeface="Calibri" panose="020F0502020204030204"/>
              </a:rPr>
              <a:t> tree.</a:t>
            </a:r>
          </a:p>
          <a:p>
            <a:pPr marL="457200" indent="-457200">
              <a:buFont typeface="Wingdings" panose="020B0604020202020204" pitchFamily="34" charset="0"/>
              <a:buChar char="Ø"/>
            </a:pPr>
            <a:r>
              <a:rPr lang="en-US">
                <a:cs typeface="Calibri" panose="020F0502020204030204"/>
              </a:rPr>
              <a:t>Maps is a class which is developed using </a:t>
            </a:r>
            <a:r>
              <a:rPr lang="en-US" b="1">
                <a:solidFill>
                  <a:srgbClr val="FF0000"/>
                </a:solidFill>
                <a:cs typeface="Calibri" panose="020F0502020204030204"/>
              </a:rPr>
              <a:t>R</a:t>
            </a:r>
            <a:r>
              <a:rPr lang="en-US" b="1">
                <a:cs typeface="Calibri" panose="020F0502020204030204"/>
              </a:rPr>
              <a:t>B</a:t>
            </a:r>
            <a:r>
              <a:rPr lang="en-US">
                <a:cs typeface="Calibri" panose="020F0502020204030204"/>
              </a:rPr>
              <a:t> tree concept.</a:t>
            </a:r>
          </a:p>
          <a:p>
            <a:pPr marL="457200" indent="-457200">
              <a:buFont typeface="Wingdings" panose="020B0604020202020204" pitchFamily="34" charset="0"/>
              <a:buChar char="Ø"/>
            </a:pPr>
            <a:r>
              <a:rPr lang="en-US">
                <a:cs typeface="Calibri" panose="020F0502020204030204"/>
              </a:rPr>
              <a:t>Maps are associative containers that store elements formed by a</a:t>
            </a:r>
          </a:p>
          <a:p>
            <a:pPr marL="0" indent="0">
              <a:buNone/>
            </a:pPr>
            <a:r>
              <a:rPr lang="en-US">
                <a:cs typeface="Calibri" panose="020F0502020204030204"/>
              </a:rPr>
              <a:t>      combination of a </a:t>
            </a:r>
            <a:r>
              <a:rPr lang="en-US" b="1" i="1">
                <a:cs typeface="Calibri" panose="020F0502020204030204"/>
              </a:rPr>
              <a:t>key value</a:t>
            </a:r>
            <a:r>
              <a:rPr lang="en-US">
                <a:cs typeface="Calibri" panose="020F0502020204030204"/>
              </a:rPr>
              <a:t> , </a:t>
            </a:r>
            <a:r>
              <a:rPr lang="en-US" b="1" i="1">
                <a:cs typeface="Calibri" panose="020F0502020204030204"/>
              </a:rPr>
              <a:t>mapped value </a:t>
            </a:r>
            <a:r>
              <a:rPr lang="en-US">
                <a:cs typeface="Calibri" panose="020F0502020204030204"/>
              </a:rPr>
              <a:t> following a specific order</a:t>
            </a:r>
          </a:p>
          <a:p>
            <a:pPr marL="0" indent="0">
              <a:buNone/>
            </a:pPr>
            <a:r>
              <a:rPr lang="en-US">
                <a:cs typeface="Calibri" panose="020F0502020204030204"/>
              </a:rPr>
              <a:t>      If use key for searching. Multimap can holds  </a:t>
            </a:r>
            <a:r>
              <a:rPr lang="en-US" err="1">
                <a:cs typeface="Calibri" panose="020F0502020204030204"/>
              </a:rPr>
              <a:t>poiner</a:t>
            </a:r>
            <a:r>
              <a:rPr lang="en-US">
                <a:cs typeface="Calibri" panose="020F0502020204030204"/>
              </a:rPr>
              <a:t> with same key.</a:t>
            </a:r>
          </a:p>
          <a:p>
            <a:pPr marL="457200" indent="-457200">
              <a:buFont typeface="Wingdings" panose="020B0604020202020204" pitchFamily="34" charset="0"/>
              <a:buChar char="Ø"/>
            </a:pPr>
            <a:r>
              <a:rPr lang="en-US">
                <a:cs typeface="Calibri" panose="020F0502020204030204"/>
              </a:rPr>
              <a:t>Here we use phone-number, first name, last name as key value and </a:t>
            </a:r>
          </a:p>
          <a:p>
            <a:pPr marL="0" indent="0">
              <a:buNone/>
            </a:pPr>
            <a:r>
              <a:rPr lang="en-US">
                <a:cs typeface="Calibri" panose="020F0502020204030204"/>
              </a:rPr>
              <a:t>      a pointer which holds the details of a person link </a:t>
            </a:r>
            <a:r>
              <a:rPr lang="en-US" err="1">
                <a:cs typeface="Calibri" panose="020F0502020204030204"/>
              </a:rPr>
              <a:t>number,name,email</a:t>
            </a:r>
            <a:r>
              <a:rPr lang="en-US">
                <a:cs typeface="Calibri" panose="020F0502020204030204"/>
              </a:rPr>
              <a:t>..</a:t>
            </a:r>
          </a:p>
          <a:p>
            <a:pPr marL="457200" indent="-457200">
              <a:buFont typeface="Wingdings" panose="020B0604020202020204" pitchFamily="34" charset="0"/>
              <a:buChar char="Ø"/>
            </a:pPr>
            <a:r>
              <a:rPr lang="en-US" b="1">
                <a:cs typeface="Calibri" panose="020F0502020204030204"/>
              </a:rPr>
              <a:t>Time complexity for searching</a:t>
            </a:r>
            <a:r>
              <a:rPr lang="en-US">
                <a:cs typeface="Calibri" panose="020F0502020204030204"/>
              </a:rPr>
              <a:t> </a:t>
            </a:r>
            <a:r>
              <a:rPr lang="en-US" b="1">
                <a:cs typeface="Calibri" panose="020F0502020204030204"/>
              </a:rPr>
              <a:t>LL = n^2</a:t>
            </a:r>
            <a:r>
              <a:rPr lang="en-US">
                <a:cs typeface="Calibri" panose="020F0502020204030204"/>
              </a:rPr>
              <a:t>     </a:t>
            </a:r>
            <a:r>
              <a:rPr lang="en-US" b="1">
                <a:solidFill>
                  <a:srgbClr val="FF0000"/>
                </a:solidFill>
                <a:cs typeface="Calibri" panose="020F0502020204030204"/>
              </a:rPr>
              <a:t>R</a:t>
            </a:r>
            <a:r>
              <a:rPr lang="en-US" b="1">
                <a:cs typeface="Calibri" panose="020F0502020204030204"/>
              </a:rPr>
              <a:t>B  = log(n).</a:t>
            </a:r>
          </a:p>
        </p:txBody>
      </p:sp>
    </p:spTree>
    <p:extLst>
      <p:ext uri="{BB962C8B-B14F-4D97-AF65-F5344CB8AC3E}">
        <p14:creationId xmlns:p14="http://schemas.microsoft.com/office/powerpoint/2010/main" val="198349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29892-3A6B-4416-883A-7B43B507E8CD}"/>
              </a:ext>
            </a:extLst>
          </p:cNvPr>
          <p:cNvSpPr>
            <a:spLocks noGrp="1"/>
          </p:cNvSpPr>
          <p:nvPr>
            <p:ph type="title"/>
          </p:nvPr>
        </p:nvSpPr>
        <p:spPr>
          <a:xfrm>
            <a:off x="838200" y="523276"/>
            <a:ext cx="10515600" cy="779224"/>
          </a:xfrm>
        </p:spPr>
        <p:txBody>
          <a:bodyPr/>
          <a:lstStyle/>
          <a:p>
            <a:r>
              <a:rPr lang="en-US">
                <a:cs typeface="Calibri Light"/>
              </a:rPr>
              <a:t>                     DISADVANTAGES</a:t>
            </a:r>
            <a:endParaRPr lang="en-US"/>
          </a:p>
        </p:txBody>
      </p:sp>
      <p:sp>
        <p:nvSpPr>
          <p:cNvPr id="3" name="Content Placeholder 2">
            <a:extLst>
              <a:ext uri="{FF2B5EF4-FFF2-40B4-BE49-F238E27FC236}">
                <a16:creationId xmlns:a16="http://schemas.microsoft.com/office/drawing/2014/main" id="{A1D2096D-1504-4AE4-B948-4EBC20271434}"/>
              </a:ext>
            </a:extLst>
          </p:cNvPr>
          <p:cNvSpPr>
            <a:spLocks noGrp="1"/>
          </p:cNvSpPr>
          <p:nvPr>
            <p:ph idx="1"/>
          </p:nvPr>
        </p:nvSpPr>
        <p:spPr>
          <a:xfrm>
            <a:off x="838200" y="1379927"/>
            <a:ext cx="10515600" cy="2683565"/>
          </a:xfrm>
        </p:spPr>
        <p:txBody>
          <a:bodyPr vert="horz" lIns="91440" tIns="45720" rIns="91440" bIns="45720" rtlCol="0" anchor="t">
            <a:normAutofit/>
          </a:bodyPr>
          <a:lstStyle/>
          <a:p>
            <a:pPr marL="514350" indent="-514350">
              <a:buFont typeface="Wingdings" panose="020B0604020202020204" pitchFamily="34" charset="0"/>
              <a:buChar char="Ø"/>
            </a:pPr>
            <a:r>
              <a:rPr lang="en-US" sz="2400">
                <a:cs typeface="Calibri" panose="020F0502020204030204"/>
              </a:rPr>
              <a:t>In linked list we use pointer which holds a contact and a pointer which holds next contact but, here we use 2 or 3 maps for searching</a:t>
            </a:r>
          </a:p>
          <a:p>
            <a:pPr marL="0" indent="0">
              <a:buNone/>
            </a:pPr>
            <a:r>
              <a:rPr lang="en-US" sz="2400">
                <a:cs typeface="Calibri" panose="020F0502020204030204"/>
              </a:rPr>
              <a:t>       1st map holds phone number, pointer.</a:t>
            </a:r>
          </a:p>
          <a:p>
            <a:pPr marL="0" indent="0">
              <a:buNone/>
            </a:pPr>
            <a:r>
              <a:rPr lang="en-US" sz="2400">
                <a:cs typeface="Calibri" panose="020F0502020204030204"/>
              </a:rPr>
              <a:t>       2nd multimap holds name, pointer.</a:t>
            </a:r>
          </a:p>
          <a:p>
            <a:pPr marL="0" indent="0">
              <a:buNone/>
            </a:pPr>
            <a:r>
              <a:rPr lang="en-US" sz="2400">
                <a:cs typeface="Calibri" panose="020F0502020204030204"/>
              </a:rPr>
              <a:t>       </a:t>
            </a:r>
            <a:r>
              <a:rPr lang="en-US" sz="2400" b="1">
                <a:cs typeface="Calibri" panose="020F0502020204030204"/>
              </a:rPr>
              <a:t>Space complexity</a:t>
            </a:r>
            <a:r>
              <a:rPr lang="en-US" sz="2400">
                <a:cs typeface="Calibri" panose="020F0502020204030204"/>
              </a:rPr>
              <a:t> </a:t>
            </a:r>
            <a:r>
              <a:rPr lang="en-US" sz="2400" b="1">
                <a:cs typeface="Calibri" panose="020F0502020204030204"/>
              </a:rPr>
              <a:t>LL= N Pointers</a:t>
            </a:r>
            <a:r>
              <a:rPr lang="en-US" sz="2400">
                <a:cs typeface="Calibri" panose="020F0502020204030204"/>
              </a:rPr>
              <a:t>  </a:t>
            </a:r>
            <a:r>
              <a:rPr lang="en-US" sz="2400" b="1">
                <a:solidFill>
                  <a:srgbClr val="FF0000"/>
                </a:solidFill>
                <a:cs typeface="Calibri" panose="020F0502020204030204"/>
              </a:rPr>
              <a:t>R</a:t>
            </a:r>
            <a:r>
              <a:rPr lang="en-US" sz="2400" b="1">
                <a:cs typeface="Calibri" panose="020F0502020204030204"/>
              </a:rPr>
              <a:t>B=2N Keys, Pointers</a:t>
            </a:r>
          </a:p>
          <a:p>
            <a:pPr marL="457200" indent="-457200">
              <a:buFont typeface="Wingdings" panose="020B0604020202020204" pitchFamily="34" charset="0"/>
              <a:buChar char="Ø"/>
            </a:pPr>
            <a:r>
              <a:rPr lang="en-US" sz="2400">
                <a:cs typeface="Calibri" panose="020F0502020204030204"/>
              </a:rPr>
              <a:t>To maintain and search in maps we require more functions than linked list.</a:t>
            </a:r>
          </a:p>
          <a:p>
            <a:pPr marL="457200" indent="-457200">
              <a:buFont typeface="Wingdings" panose="020B0604020202020204" pitchFamily="34" charset="0"/>
              <a:buChar char="Ø"/>
            </a:pPr>
            <a:endParaRPr lang="en-US" sz="2400">
              <a:cs typeface="Calibri" panose="020F0502020204030204"/>
            </a:endParaRPr>
          </a:p>
          <a:p>
            <a:pPr marL="457200" indent="-457200">
              <a:buFont typeface="Wingdings" panose="020B0604020202020204" pitchFamily="34" charset="0"/>
              <a:buChar char="Ø"/>
            </a:pPr>
            <a:endParaRPr lang="en-US" sz="2400">
              <a:cs typeface="Calibri" panose="020F0502020204030204"/>
            </a:endParaRPr>
          </a:p>
        </p:txBody>
      </p:sp>
      <p:graphicFrame>
        <p:nvGraphicFramePr>
          <p:cNvPr id="13" name="Table 13">
            <a:extLst>
              <a:ext uri="{FF2B5EF4-FFF2-40B4-BE49-F238E27FC236}">
                <a16:creationId xmlns:a16="http://schemas.microsoft.com/office/drawing/2014/main" id="{0F28C60A-CE4A-494A-93F4-EAE3391AA165}"/>
              </a:ext>
            </a:extLst>
          </p:cNvPr>
          <p:cNvGraphicFramePr>
            <a:graphicFrameLocks noGrp="1"/>
          </p:cNvGraphicFramePr>
          <p:nvPr>
            <p:extLst>
              <p:ext uri="{D42A27DB-BD31-4B8C-83A1-F6EECF244321}">
                <p14:modId xmlns:p14="http://schemas.microsoft.com/office/powerpoint/2010/main" val="3489255154"/>
              </p:ext>
            </p:extLst>
          </p:nvPr>
        </p:nvGraphicFramePr>
        <p:xfrm>
          <a:off x="819509" y="4514490"/>
          <a:ext cx="10531262" cy="1926564"/>
        </p:xfrm>
        <a:graphic>
          <a:graphicData uri="http://schemas.openxmlformats.org/drawingml/2006/table">
            <a:tbl>
              <a:tblPr firstRow="1" bandRow="1">
                <a:tableStyleId>{5C22544A-7EE6-4342-B048-85BDC9FD1C3A}</a:tableStyleId>
              </a:tblPr>
              <a:tblGrid>
                <a:gridCol w="3091132">
                  <a:extLst>
                    <a:ext uri="{9D8B030D-6E8A-4147-A177-3AD203B41FA5}">
                      <a16:colId xmlns:a16="http://schemas.microsoft.com/office/drawing/2014/main" val="1299390889"/>
                    </a:ext>
                  </a:extLst>
                </a:gridCol>
                <a:gridCol w="3929709">
                  <a:extLst>
                    <a:ext uri="{9D8B030D-6E8A-4147-A177-3AD203B41FA5}">
                      <a16:colId xmlns:a16="http://schemas.microsoft.com/office/drawing/2014/main" val="4289510755"/>
                    </a:ext>
                  </a:extLst>
                </a:gridCol>
                <a:gridCol w="3510421">
                  <a:extLst>
                    <a:ext uri="{9D8B030D-6E8A-4147-A177-3AD203B41FA5}">
                      <a16:colId xmlns:a16="http://schemas.microsoft.com/office/drawing/2014/main" val="901492420"/>
                    </a:ext>
                  </a:extLst>
                </a:gridCol>
              </a:tblGrid>
              <a:tr h="481641">
                <a:tc>
                  <a:txBody>
                    <a:bodyPr/>
                    <a:lstStyle/>
                    <a:p>
                      <a:endParaRPr lang="en-US"/>
                    </a:p>
                  </a:txBody>
                  <a:tcPr/>
                </a:tc>
                <a:tc>
                  <a:txBody>
                    <a:bodyPr/>
                    <a:lstStyle/>
                    <a:p>
                      <a:r>
                        <a:rPr lang="en-US"/>
                        <a:t>LINKED LIST</a:t>
                      </a:r>
                    </a:p>
                  </a:txBody>
                  <a:tcPr/>
                </a:tc>
                <a:tc>
                  <a:txBody>
                    <a:bodyPr/>
                    <a:lstStyle/>
                    <a:p>
                      <a:r>
                        <a:rPr lang="en-US">
                          <a:solidFill>
                            <a:srgbClr val="FF0000"/>
                          </a:solidFill>
                        </a:rPr>
                        <a:t>RED</a:t>
                      </a:r>
                      <a:r>
                        <a:rPr lang="en-US"/>
                        <a:t>-</a:t>
                      </a:r>
                      <a:r>
                        <a:rPr lang="en-US">
                          <a:solidFill>
                            <a:schemeClr val="tx1"/>
                          </a:solidFill>
                        </a:rPr>
                        <a:t>BLACK</a:t>
                      </a:r>
                      <a:r>
                        <a:rPr lang="en-US"/>
                        <a:t> TREE</a:t>
                      </a:r>
                    </a:p>
                  </a:txBody>
                  <a:tcPr/>
                </a:tc>
                <a:extLst>
                  <a:ext uri="{0D108BD9-81ED-4DB2-BD59-A6C34878D82A}">
                    <a16:rowId xmlns:a16="http://schemas.microsoft.com/office/drawing/2014/main" val="129764535"/>
                  </a:ext>
                </a:extLst>
              </a:tr>
              <a:tr h="481641">
                <a:tc>
                  <a:txBody>
                    <a:bodyPr/>
                    <a:lstStyle/>
                    <a:p>
                      <a:r>
                        <a:rPr lang="en-US" sz="2400" b="1"/>
                        <a:t>TIME </a:t>
                      </a:r>
                      <a:r>
                        <a:rPr lang="en-US" sz="2400" b="1" i="0" u="none" strike="noStrike" noProof="0">
                          <a:solidFill>
                            <a:srgbClr val="000000"/>
                          </a:solidFill>
                          <a:latin typeface="Calibri"/>
                        </a:rPr>
                        <a:t>COMPLEXITY</a:t>
                      </a:r>
                      <a:endParaRPr lang="en-US" sz="2400"/>
                    </a:p>
                  </a:txBody>
                  <a:tcPr/>
                </a:tc>
                <a:tc>
                  <a:txBody>
                    <a:bodyPr/>
                    <a:lstStyle/>
                    <a:p>
                      <a:r>
                        <a:rPr lang="en-US" sz="2400" b="1"/>
                        <a:t>N^2</a:t>
                      </a:r>
                    </a:p>
                  </a:txBody>
                  <a:tcPr/>
                </a:tc>
                <a:tc>
                  <a:txBody>
                    <a:bodyPr/>
                    <a:lstStyle/>
                    <a:p>
                      <a:r>
                        <a:rPr lang="en-US" sz="2400" b="1"/>
                        <a:t>log(N)</a:t>
                      </a:r>
                    </a:p>
                  </a:txBody>
                  <a:tcPr/>
                </a:tc>
                <a:extLst>
                  <a:ext uri="{0D108BD9-81ED-4DB2-BD59-A6C34878D82A}">
                    <a16:rowId xmlns:a16="http://schemas.microsoft.com/office/drawing/2014/main" val="2017871323"/>
                  </a:ext>
                </a:extLst>
              </a:tr>
              <a:tr h="481641">
                <a:tc>
                  <a:txBody>
                    <a:bodyPr/>
                    <a:lstStyle/>
                    <a:p>
                      <a:r>
                        <a:rPr lang="en-US" sz="2400" b="1"/>
                        <a:t>SPACE COMPLEXITY</a:t>
                      </a:r>
                    </a:p>
                  </a:txBody>
                  <a:tcPr/>
                </a:tc>
                <a:tc>
                  <a:txBody>
                    <a:bodyPr/>
                    <a:lstStyle/>
                    <a:p>
                      <a:r>
                        <a:rPr lang="en-US" sz="2400" b="1"/>
                        <a:t>N POINTERS </a:t>
                      </a:r>
                    </a:p>
                  </a:txBody>
                  <a:tcPr/>
                </a:tc>
                <a:tc>
                  <a:txBody>
                    <a:bodyPr/>
                    <a:lstStyle/>
                    <a:p>
                      <a:r>
                        <a:rPr lang="en-US" sz="2400" b="1"/>
                        <a:t>2N KEYS,POINTERS</a:t>
                      </a:r>
                    </a:p>
                  </a:txBody>
                  <a:tcPr/>
                </a:tc>
                <a:extLst>
                  <a:ext uri="{0D108BD9-81ED-4DB2-BD59-A6C34878D82A}">
                    <a16:rowId xmlns:a16="http://schemas.microsoft.com/office/drawing/2014/main" val="3684755711"/>
                  </a:ext>
                </a:extLst>
              </a:tr>
              <a:tr h="481641">
                <a:tc>
                  <a:txBody>
                    <a:bodyPr/>
                    <a:lstStyle/>
                    <a:p>
                      <a:r>
                        <a:rPr lang="en-US" sz="2400" b="1"/>
                        <a:t>NO OF FUNCTIONS</a:t>
                      </a:r>
                    </a:p>
                  </a:txBody>
                  <a:tcPr/>
                </a:tc>
                <a:tc>
                  <a:txBody>
                    <a:bodyPr/>
                    <a:lstStyle/>
                    <a:p>
                      <a:r>
                        <a:rPr lang="en-US" sz="2400" b="1"/>
                        <a:t>LESS </a:t>
                      </a:r>
                      <a:endParaRPr lang="en-US"/>
                    </a:p>
                  </a:txBody>
                  <a:tcPr/>
                </a:tc>
                <a:tc>
                  <a:txBody>
                    <a:bodyPr/>
                    <a:lstStyle/>
                    <a:p>
                      <a:r>
                        <a:rPr lang="en-US" sz="2400" b="1"/>
                        <a:t>MORE COMPARED TO LL</a:t>
                      </a:r>
                    </a:p>
                  </a:txBody>
                  <a:tcPr/>
                </a:tc>
                <a:extLst>
                  <a:ext uri="{0D108BD9-81ED-4DB2-BD59-A6C34878D82A}">
                    <a16:rowId xmlns:a16="http://schemas.microsoft.com/office/drawing/2014/main" val="3184420162"/>
                  </a:ext>
                </a:extLst>
              </a:tr>
            </a:tbl>
          </a:graphicData>
        </a:graphic>
      </p:graphicFrame>
      <p:sp>
        <p:nvSpPr>
          <p:cNvPr id="15" name="Rectangle: Rounded Corners 14">
            <a:extLst>
              <a:ext uri="{FF2B5EF4-FFF2-40B4-BE49-F238E27FC236}">
                <a16:creationId xmlns:a16="http://schemas.microsoft.com/office/drawing/2014/main" id="{84CF7069-794B-434B-AB75-CAA0F68D22BC}"/>
              </a:ext>
            </a:extLst>
          </p:cNvPr>
          <p:cNvSpPr/>
          <p:nvPr/>
        </p:nvSpPr>
        <p:spPr>
          <a:xfrm>
            <a:off x="832270" y="4074363"/>
            <a:ext cx="10481092" cy="416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cs typeface="Calibri"/>
              </a:rPr>
              <a:t>Over view</a:t>
            </a:r>
          </a:p>
        </p:txBody>
      </p:sp>
    </p:spTree>
    <p:extLst>
      <p:ext uri="{BB962C8B-B14F-4D97-AF65-F5344CB8AC3E}">
        <p14:creationId xmlns:p14="http://schemas.microsoft.com/office/powerpoint/2010/main" val="355718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670C9-647B-4E3E-B951-1DF3F6C4AA45}"/>
              </a:ext>
            </a:extLst>
          </p:cNvPr>
          <p:cNvSpPr>
            <a:spLocks noGrp="1"/>
          </p:cNvSpPr>
          <p:nvPr>
            <p:ph idx="1"/>
          </p:nvPr>
        </p:nvSpPr>
        <p:spPr>
          <a:xfrm>
            <a:off x="838200" y="2788908"/>
            <a:ext cx="9983637" cy="541340"/>
          </a:xfrm>
        </p:spPr>
        <p:txBody>
          <a:bodyPr vert="horz" lIns="91440" tIns="45720" rIns="91440" bIns="45720" rtlCol="0" anchor="t">
            <a:normAutofit/>
          </a:bodyPr>
          <a:lstStyle/>
          <a:p>
            <a:pPr marL="0" indent="0">
              <a:buNone/>
            </a:pPr>
            <a:r>
              <a:rPr lang="en-US" sz="3200" b="1">
                <a:solidFill>
                  <a:srgbClr val="FF0000"/>
                </a:solidFill>
                <a:cs typeface="Calibri" panose="020F0502020204030204"/>
              </a:rPr>
              <a:t>RED</a:t>
            </a:r>
            <a:r>
              <a:rPr lang="en-US" sz="3200" b="1">
                <a:cs typeface="Calibri" panose="020F0502020204030204"/>
              </a:rPr>
              <a:t>-BLACK </a:t>
            </a:r>
            <a:r>
              <a:rPr lang="en-US" sz="1800">
                <a:cs typeface="Calibri" panose="020F0502020204030204"/>
              </a:rPr>
              <a:t>  </a:t>
            </a:r>
            <a:r>
              <a:rPr lang="en-US" sz="3200" b="1">
                <a:cs typeface="Calibri" panose="020F0502020204030204"/>
              </a:rPr>
              <a:t>SELF-BALANCING TREE</a:t>
            </a:r>
          </a:p>
        </p:txBody>
      </p:sp>
      <p:sp>
        <p:nvSpPr>
          <p:cNvPr id="4" name="TextBox 3">
            <a:extLst>
              <a:ext uri="{FF2B5EF4-FFF2-40B4-BE49-F238E27FC236}">
                <a16:creationId xmlns:a16="http://schemas.microsoft.com/office/drawing/2014/main" id="{5A740A97-AA30-4D50-B808-EED0ED66D52A}"/>
              </a:ext>
            </a:extLst>
          </p:cNvPr>
          <p:cNvSpPr txBox="1"/>
          <p:nvPr/>
        </p:nvSpPr>
        <p:spPr>
          <a:xfrm>
            <a:off x="842513" y="382437"/>
            <a:ext cx="2412521"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cs typeface="Calibri"/>
              </a:rPr>
              <a:t>LINKED LIST</a:t>
            </a:r>
          </a:p>
        </p:txBody>
      </p:sp>
      <p:sp>
        <p:nvSpPr>
          <p:cNvPr id="7" name="Rectangle: Rounded Corners 6">
            <a:extLst>
              <a:ext uri="{FF2B5EF4-FFF2-40B4-BE49-F238E27FC236}">
                <a16:creationId xmlns:a16="http://schemas.microsoft.com/office/drawing/2014/main" id="{2AE23AED-466A-4C64-8F55-43DDEA5B9A3F}"/>
              </a:ext>
            </a:extLst>
          </p:cNvPr>
          <p:cNvSpPr/>
          <p:nvPr/>
        </p:nvSpPr>
        <p:spPr>
          <a:xfrm>
            <a:off x="950882" y="1446901"/>
            <a:ext cx="2170981" cy="1092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NAME:AAA</a:t>
            </a:r>
          </a:p>
          <a:p>
            <a:pPr algn="ctr"/>
            <a:r>
              <a:rPr lang="en-US">
                <a:cs typeface="Calibri"/>
              </a:rPr>
              <a:t>PHONE NO:AA</a:t>
            </a:r>
          </a:p>
          <a:p>
            <a:pPr algn="ctr"/>
            <a:r>
              <a:rPr lang="en-US">
                <a:cs typeface="Calibri"/>
              </a:rPr>
              <a:t>EMAIL:AAA</a:t>
            </a:r>
          </a:p>
        </p:txBody>
      </p:sp>
      <p:sp>
        <p:nvSpPr>
          <p:cNvPr id="11" name="Rectangle: Rounded Corners 10">
            <a:extLst>
              <a:ext uri="{FF2B5EF4-FFF2-40B4-BE49-F238E27FC236}">
                <a16:creationId xmlns:a16="http://schemas.microsoft.com/office/drawing/2014/main" id="{4E6540FE-5496-455A-9C2C-C1E14CE37A6E}"/>
              </a:ext>
            </a:extLst>
          </p:cNvPr>
          <p:cNvSpPr/>
          <p:nvPr/>
        </p:nvSpPr>
        <p:spPr>
          <a:xfrm>
            <a:off x="3596316" y="1446901"/>
            <a:ext cx="2170981" cy="1092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NAME:BBB</a:t>
            </a:r>
          </a:p>
          <a:p>
            <a:pPr algn="ctr"/>
            <a:r>
              <a:rPr lang="en-US">
                <a:cs typeface="Calibri"/>
              </a:rPr>
              <a:t>PHONE NO:BBB</a:t>
            </a:r>
          </a:p>
          <a:p>
            <a:pPr algn="ctr"/>
            <a:r>
              <a:rPr lang="en-US">
                <a:cs typeface="Calibri"/>
              </a:rPr>
              <a:t>EMAIL:BBB</a:t>
            </a:r>
          </a:p>
        </p:txBody>
      </p:sp>
      <p:sp>
        <p:nvSpPr>
          <p:cNvPr id="12" name="Rectangle: Rounded Corners 11">
            <a:extLst>
              <a:ext uri="{FF2B5EF4-FFF2-40B4-BE49-F238E27FC236}">
                <a16:creationId xmlns:a16="http://schemas.microsoft.com/office/drawing/2014/main" id="{9189946A-1BDC-497B-BAD1-2A088A346DAD}"/>
              </a:ext>
            </a:extLst>
          </p:cNvPr>
          <p:cNvSpPr/>
          <p:nvPr/>
        </p:nvSpPr>
        <p:spPr>
          <a:xfrm>
            <a:off x="6227372" y="1446900"/>
            <a:ext cx="2170981" cy="1092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NAME:CCC</a:t>
            </a:r>
          </a:p>
          <a:p>
            <a:pPr algn="ctr"/>
            <a:r>
              <a:rPr lang="en-US">
                <a:cs typeface="Calibri"/>
              </a:rPr>
              <a:t>PHONE NO:CCC</a:t>
            </a:r>
          </a:p>
          <a:p>
            <a:pPr algn="ctr"/>
            <a:r>
              <a:rPr lang="en-US">
                <a:cs typeface="Calibri"/>
              </a:rPr>
              <a:t>EMAIL:CCC</a:t>
            </a:r>
          </a:p>
        </p:txBody>
      </p:sp>
      <p:sp>
        <p:nvSpPr>
          <p:cNvPr id="13" name="Rectangle: Rounded Corners 12">
            <a:extLst>
              <a:ext uri="{FF2B5EF4-FFF2-40B4-BE49-F238E27FC236}">
                <a16:creationId xmlns:a16="http://schemas.microsoft.com/office/drawing/2014/main" id="{636DF9F4-F2A2-49FB-8DB3-41FD89DE48F2}"/>
              </a:ext>
            </a:extLst>
          </p:cNvPr>
          <p:cNvSpPr/>
          <p:nvPr/>
        </p:nvSpPr>
        <p:spPr>
          <a:xfrm>
            <a:off x="8872806" y="1446901"/>
            <a:ext cx="2170981" cy="1092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NAME:DDD</a:t>
            </a:r>
          </a:p>
          <a:p>
            <a:pPr algn="ctr"/>
            <a:r>
              <a:rPr lang="en-US">
                <a:cs typeface="Calibri"/>
              </a:rPr>
              <a:t>PHONE NO:DDD</a:t>
            </a:r>
          </a:p>
          <a:p>
            <a:pPr algn="ctr"/>
            <a:r>
              <a:rPr lang="en-US">
                <a:cs typeface="Calibri"/>
              </a:rPr>
              <a:t>EMAIL:DDD</a:t>
            </a:r>
          </a:p>
        </p:txBody>
      </p:sp>
      <p:sp>
        <p:nvSpPr>
          <p:cNvPr id="16" name="Arrow: Right 15">
            <a:extLst>
              <a:ext uri="{FF2B5EF4-FFF2-40B4-BE49-F238E27FC236}">
                <a16:creationId xmlns:a16="http://schemas.microsoft.com/office/drawing/2014/main" id="{309F10AD-5532-49D8-B63F-6B77FA2AE60E}"/>
              </a:ext>
            </a:extLst>
          </p:cNvPr>
          <p:cNvSpPr/>
          <p:nvPr/>
        </p:nvSpPr>
        <p:spPr>
          <a:xfrm>
            <a:off x="3116816" y="1818140"/>
            <a:ext cx="474454" cy="48883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8" name="Arrow: Right 17">
            <a:extLst>
              <a:ext uri="{FF2B5EF4-FFF2-40B4-BE49-F238E27FC236}">
                <a16:creationId xmlns:a16="http://schemas.microsoft.com/office/drawing/2014/main" id="{DAB19C9D-CD5F-4ACF-A200-8D07B0676FA4}"/>
              </a:ext>
            </a:extLst>
          </p:cNvPr>
          <p:cNvSpPr/>
          <p:nvPr/>
        </p:nvSpPr>
        <p:spPr>
          <a:xfrm>
            <a:off x="5762250" y="1818140"/>
            <a:ext cx="474454" cy="48883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 name="Arrow: Right 18">
            <a:extLst>
              <a:ext uri="{FF2B5EF4-FFF2-40B4-BE49-F238E27FC236}">
                <a16:creationId xmlns:a16="http://schemas.microsoft.com/office/drawing/2014/main" id="{8CD86146-2A4D-4621-9E47-95C06F2C6AC2}"/>
              </a:ext>
            </a:extLst>
          </p:cNvPr>
          <p:cNvSpPr/>
          <p:nvPr/>
        </p:nvSpPr>
        <p:spPr>
          <a:xfrm>
            <a:off x="8393306" y="1818139"/>
            <a:ext cx="474454" cy="48883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0" name="TextBox 19">
            <a:extLst>
              <a:ext uri="{FF2B5EF4-FFF2-40B4-BE49-F238E27FC236}">
                <a16:creationId xmlns:a16="http://schemas.microsoft.com/office/drawing/2014/main" id="{48491EE0-A726-4B56-A0E8-B3653E6FD307}"/>
              </a:ext>
            </a:extLst>
          </p:cNvPr>
          <p:cNvSpPr txBox="1"/>
          <p:nvPr/>
        </p:nvSpPr>
        <p:spPr>
          <a:xfrm>
            <a:off x="1629674" y="953938"/>
            <a:ext cx="9083615"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HEAD                                                                                                                                 LAST</a:t>
            </a:r>
          </a:p>
        </p:txBody>
      </p:sp>
      <p:sp>
        <p:nvSpPr>
          <p:cNvPr id="22" name="Oval 21">
            <a:extLst>
              <a:ext uri="{FF2B5EF4-FFF2-40B4-BE49-F238E27FC236}">
                <a16:creationId xmlns:a16="http://schemas.microsoft.com/office/drawing/2014/main" id="{70A82844-9272-4CC8-A8F3-1AF6271ED633}"/>
              </a:ext>
            </a:extLst>
          </p:cNvPr>
          <p:cNvSpPr/>
          <p:nvPr/>
        </p:nvSpPr>
        <p:spPr>
          <a:xfrm>
            <a:off x="4684502" y="3340221"/>
            <a:ext cx="2357885" cy="9057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Calibri"/>
              </a:rPr>
              <a:t>NAME:AAA</a:t>
            </a:r>
          </a:p>
          <a:p>
            <a:pPr algn="ctr"/>
            <a:r>
              <a:rPr lang="en-US" sz="1600">
                <a:cs typeface="Calibri"/>
              </a:rPr>
              <a:t>PHONE NO:AAA</a:t>
            </a:r>
          </a:p>
          <a:p>
            <a:pPr algn="ctr"/>
            <a:r>
              <a:rPr lang="en-US" sz="1600">
                <a:cs typeface="Calibri"/>
              </a:rPr>
              <a:t>EMAIL:AAA</a:t>
            </a:r>
          </a:p>
        </p:txBody>
      </p:sp>
      <p:sp>
        <p:nvSpPr>
          <p:cNvPr id="27" name="Oval 26">
            <a:extLst>
              <a:ext uri="{FF2B5EF4-FFF2-40B4-BE49-F238E27FC236}">
                <a16:creationId xmlns:a16="http://schemas.microsoft.com/office/drawing/2014/main" id="{26DD23CA-E89C-425A-B9CE-11FD76234B5C}"/>
              </a:ext>
            </a:extLst>
          </p:cNvPr>
          <p:cNvSpPr/>
          <p:nvPr/>
        </p:nvSpPr>
        <p:spPr>
          <a:xfrm>
            <a:off x="2412879" y="4188484"/>
            <a:ext cx="2357885" cy="9057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Calibri"/>
              </a:rPr>
              <a:t>NAME:BBB</a:t>
            </a:r>
            <a:endParaRPr lang="en-US"/>
          </a:p>
          <a:p>
            <a:pPr algn="ctr"/>
            <a:r>
              <a:rPr lang="en-US" sz="1600">
                <a:cs typeface="Calibri"/>
              </a:rPr>
              <a:t>PHONE NO:BBB</a:t>
            </a:r>
          </a:p>
          <a:p>
            <a:pPr algn="ctr"/>
            <a:r>
              <a:rPr lang="en-US" sz="1600">
                <a:cs typeface="Calibri"/>
              </a:rPr>
              <a:t>EMAIL:BBB</a:t>
            </a:r>
          </a:p>
        </p:txBody>
      </p:sp>
      <p:sp>
        <p:nvSpPr>
          <p:cNvPr id="28" name="Oval 27">
            <a:extLst>
              <a:ext uri="{FF2B5EF4-FFF2-40B4-BE49-F238E27FC236}">
                <a16:creationId xmlns:a16="http://schemas.microsoft.com/office/drawing/2014/main" id="{E1CDBD1A-A3D1-459A-8776-8DD9C34C3778}"/>
              </a:ext>
            </a:extLst>
          </p:cNvPr>
          <p:cNvSpPr/>
          <p:nvPr/>
        </p:nvSpPr>
        <p:spPr>
          <a:xfrm>
            <a:off x="7099897" y="4188485"/>
            <a:ext cx="2357885" cy="905772"/>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Calibri"/>
              </a:rPr>
              <a:t>NAME:EEE</a:t>
            </a:r>
          </a:p>
          <a:p>
            <a:pPr algn="ctr"/>
            <a:r>
              <a:rPr lang="en-US" sz="1600">
                <a:cs typeface="Calibri"/>
              </a:rPr>
              <a:t>PHONE NO:EEE</a:t>
            </a:r>
          </a:p>
          <a:p>
            <a:pPr algn="ctr"/>
            <a:r>
              <a:rPr lang="en-US" sz="1600">
                <a:cs typeface="Calibri"/>
              </a:rPr>
              <a:t>EMAIL:EEE</a:t>
            </a:r>
          </a:p>
        </p:txBody>
      </p:sp>
      <p:sp>
        <p:nvSpPr>
          <p:cNvPr id="33" name="Oval 32">
            <a:extLst>
              <a:ext uri="{FF2B5EF4-FFF2-40B4-BE49-F238E27FC236}">
                <a16:creationId xmlns:a16="http://schemas.microsoft.com/office/drawing/2014/main" id="{58355633-AE0A-4C04-A5C9-F8789A58E9CE}"/>
              </a:ext>
            </a:extLst>
          </p:cNvPr>
          <p:cNvSpPr/>
          <p:nvPr/>
        </p:nvSpPr>
        <p:spPr>
          <a:xfrm>
            <a:off x="946388" y="5223654"/>
            <a:ext cx="2357885" cy="905772"/>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Calibri"/>
              </a:rPr>
              <a:t>NAME:CCC</a:t>
            </a:r>
          </a:p>
          <a:p>
            <a:pPr algn="ctr"/>
            <a:r>
              <a:rPr lang="en-US" sz="1600">
                <a:cs typeface="Calibri"/>
              </a:rPr>
              <a:t>PHONE NO:CCC</a:t>
            </a:r>
          </a:p>
          <a:p>
            <a:pPr algn="ctr"/>
            <a:r>
              <a:rPr lang="en-US" sz="1600">
                <a:cs typeface="Calibri"/>
              </a:rPr>
              <a:t>EMAIL:CCC</a:t>
            </a:r>
          </a:p>
        </p:txBody>
      </p:sp>
      <p:sp>
        <p:nvSpPr>
          <p:cNvPr id="34" name="Oval 33">
            <a:extLst>
              <a:ext uri="{FF2B5EF4-FFF2-40B4-BE49-F238E27FC236}">
                <a16:creationId xmlns:a16="http://schemas.microsoft.com/office/drawing/2014/main" id="{B98CB084-57E2-4939-97B2-E7CDDA4FC5E5}"/>
              </a:ext>
            </a:extLst>
          </p:cNvPr>
          <p:cNvSpPr/>
          <p:nvPr/>
        </p:nvSpPr>
        <p:spPr>
          <a:xfrm>
            <a:off x="4080652" y="5223654"/>
            <a:ext cx="2357885" cy="905772"/>
          </a:xfrm>
          <a:prstGeom prst="ellipse">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Calibri"/>
              </a:rPr>
              <a:t>NAME:DDD</a:t>
            </a:r>
          </a:p>
          <a:p>
            <a:pPr algn="ctr"/>
            <a:r>
              <a:rPr lang="en-US" sz="1600">
                <a:cs typeface="Calibri"/>
              </a:rPr>
              <a:t>PHONE NO:DDD</a:t>
            </a:r>
          </a:p>
          <a:p>
            <a:pPr algn="ctr"/>
            <a:r>
              <a:rPr lang="en-US" sz="1600">
                <a:cs typeface="Calibri"/>
              </a:rPr>
              <a:t>EMAIL:DDD</a:t>
            </a:r>
          </a:p>
        </p:txBody>
      </p:sp>
      <p:sp>
        <p:nvSpPr>
          <p:cNvPr id="35" name="Oval 34">
            <a:extLst>
              <a:ext uri="{FF2B5EF4-FFF2-40B4-BE49-F238E27FC236}">
                <a16:creationId xmlns:a16="http://schemas.microsoft.com/office/drawing/2014/main" id="{E402617C-FE3B-48AB-978B-CFC0B8B5D607}"/>
              </a:ext>
            </a:extLst>
          </p:cNvPr>
          <p:cNvSpPr/>
          <p:nvPr/>
        </p:nvSpPr>
        <p:spPr>
          <a:xfrm>
            <a:off x="8738916" y="5223654"/>
            <a:ext cx="2357885" cy="9057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cs typeface="Calibri"/>
              </a:rPr>
              <a:t>NAME:FFF</a:t>
            </a:r>
          </a:p>
          <a:p>
            <a:pPr algn="ctr"/>
            <a:r>
              <a:rPr lang="en-US" sz="1600">
                <a:cs typeface="Calibri"/>
              </a:rPr>
              <a:t>PHONE NO:FFF</a:t>
            </a:r>
          </a:p>
          <a:p>
            <a:pPr algn="ctr"/>
            <a:r>
              <a:rPr lang="en-US" sz="1600">
                <a:cs typeface="Calibri"/>
              </a:rPr>
              <a:t>EMAIL:FFF</a:t>
            </a:r>
          </a:p>
        </p:txBody>
      </p:sp>
      <p:sp>
        <p:nvSpPr>
          <p:cNvPr id="37" name="Arrow: Left-Right 36">
            <a:extLst>
              <a:ext uri="{FF2B5EF4-FFF2-40B4-BE49-F238E27FC236}">
                <a16:creationId xmlns:a16="http://schemas.microsoft.com/office/drawing/2014/main" id="{14843F0C-ABC4-4337-9949-E8939631F52C}"/>
              </a:ext>
            </a:extLst>
          </p:cNvPr>
          <p:cNvSpPr/>
          <p:nvPr/>
        </p:nvSpPr>
        <p:spPr>
          <a:xfrm rot="-1320000">
            <a:off x="4365817" y="4041102"/>
            <a:ext cx="632603" cy="287548"/>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Left-Right 37">
            <a:extLst>
              <a:ext uri="{FF2B5EF4-FFF2-40B4-BE49-F238E27FC236}">
                <a16:creationId xmlns:a16="http://schemas.microsoft.com/office/drawing/2014/main" id="{EC451653-ED49-4C55-B4D5-A329F5B3F2DD}"/>
              </a:ext>
            </a:extLst>
          </p:cNvPr>
          <p:cNvSpPr/>
          <p:nvPr/>
        </p:nvSpPr>
        <p:spPr>
          <a:xfrm rot="19800000">
            <a:off x="2309853" y="4946876"/>
            <a:ext cx="632603" cy="287547"/>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Left-Right 38">
            <a:extLst>
              <a:ext uri="{FF2B5EF4-FFF2-40B4-BE49-F238E27FC236}">
                <a16:creationId xmlns:a16="http://schemas.microsoft.com/office/drawing/2014/main" id="{E65560D2-9279-43AA-934C-0C8F4D5F8C39}"/>
              </a:ext>
            </a:extLst>
          </p:cNvPr>
          <p:cNvSpPr/>
          <p:nvPr/>
        </p:nvSpPr>
        <p:spPr>
          <a:xfrm rot="2220000">
            <a:off x="4188995" y="5046135"/>
            <a:ext cx="661357" cy="244416"/>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Right 39">
            <a:extLst>
              <a:ext uri="{FF2B5EF4-FFF2-40B4-BE49-F238E27FC236}">
                <a16:creationId xmlns:a16="http://schemas.microsoft.com/office/drawing/2014/main" id="{64E6935C-C395-4EAF-9464-69158986B729}"/>
              </a:ext>
            </a:extLst>
          </p:cNvPr>
          <p:cNvSpPr/>
          <p:nvPr/>
        </p:nvSpPr>
        <p:spPr>
          <a:xfrm rot="2220000">
            <a:off x="6762542" y="4111606"/>
            <a:ext cx="661357" cy="244416"/>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Right 40">
            <a:extLst>
              <a:ext uri="{FF2B5EF4-FFF2-40B4-BE49-F238E27FC236}">
                <a16:creationId xmlns:a16="http://schemas.microsoft.com/office/drawing/2014/main" id="{7DAD5A42-4025-415A-9138-CCF2F23FA8DE}"/>
              </a:ext>
            </a:extLst>
          </p:cNvPr>
          <p:cNvSpPr/>
          <p:nvPr/>
        </p:nvSpPr>
        <p:spPr>
          <a:xfrm rot="2220000">
            <a:off x="8876014" y="5046135"/>
            <a:ext cx="661357" cy="244416"/>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410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76942-C5D9-444E-9D8A-6BAFBB567419}"/>
              </a:ext>
            </a:extLst>
          </p:cNvPr>
          <p:cNvSpPr>
            <a:spLocks noGrp="1"/>
          </p:cNvSpPr>
          <p:nvPr>
            <p:ph idx="1"/>
          </p:nvPr>
        </p:nvSpPr>
        <p:spPr>
          <a:xfrm>
            <a:off x="981973" y="1365550"/>
            <a:ext cx="10515600" cy="1634018"/>
          </a:xfrm>
        </p:spPr>
        <p:txBody>
          <a:bodyPr vert="horz" lIns="91440" tIns="45720" rIns="91440" bIns="45720" rtlCol="0" anchor="t">
            <a:normAutofit/>
          </a:bodyPr>
          <a:lstStyle/>
          <a:p>
            <a:r>
              <a:rPr lang="en-US">
                <a:cs typeface="Calibri"/>
              </a:rPr>
              <a:t>C++ for Net-beans</a:t>
            </a:r>
          </a:p>
          <a:p>
            <a:r>
              <a:rPr lang="en-US">
                <a:cs typeface="Calibri"/>
              </a:rPr>
              <a:t>Net-beans</a:t>
            </a:r>
          </a:p>
          <a:p>
            <a:r>
              <a:rPr lang="en-US">
                <a:cs typeface="Calibri"/>
              </a:rPr>
              <a:t>OS: windows xp,7,8,8.1,10  any other</a:t>
            </a:r>
          </a:p>
          <a:p>
            <a:endParaRPr lang="en-US">
              <a:cs typeface="Calibri"/>
            </a:endParaRPr>
          </a:p>
        </p:txBody>
      </p:sp>
      <p:sp>
        <p:nvSpPr>
          <p:cNvPr id="6" name="TextBox 5">
            <a:extLst>
              <a:ext uri="{FF2B5EF4-FFF2-40B4-BE49-F238E27FC236}">
                <a16:creationId xmlns:a16="http://schemas.microsoft.com/office/drawing/2014/main" id="{59E6EDD8-9C85-476E-892E-54C119BD465C}"/>
              </a:ext>
            </a:extLst>
          </p:cNvPr>
          <p:cNvSpPr txBox="1"/>
          <p:nvPr/>
        </p:nvSpPr>
        <p:spPr>
          <a:xfrm>
            <a:off x="928777" y="713117"/>
            <a:ext cx="4238445"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Software requirements </a:t>
            </a:r>
          </a:p>
        </p:txBody>
      </p:sp>
      <p:sp>
        <p:nvSpPr>
          <p:cNvPr id="7" name="TextBox 6">
            <a:extLst>
              <a:ext uri="{FF2B5EF4-FFF2-40B4-BE49-F238E27FC236}">
                <a16:creationId xmlns:a16="http://schemas.microsoft.com/office/drawing/2014/main" id="{C298871D-5992-4971-906D-7E2CF938AF39}"/>
              </a:ext>
            </a:extLst>
          </p:cNvPr>
          <p:cNvSpPr txBox="1"/>
          <p:nvPr/>
        </p:nvSpPr>
        <p:spPr>
          <a:xfrm>
            <a:off x="985388" y="3328897"/>
            <a:ext cx="3893388"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Hardware requirements</a:t>
            </a:r>
          </a:p>
        </p:txBody>
      </p:sp>
      <p:sp>
        <p:nvSpPr>
          <p:cNvPr id="8" name="TextBox 7">
            <a:extLst>
              <a:ext uri="{FF2B5EF4-FFF2-40B4-BE49-F238E27FC236}">
                <a16:creationId xmlns:a16="http://schemas.microsoft.com/office/drawing/2014/main" id="{0FF93190-8B9A-42F2-A4E2-63B10B7D4875}"/>
              </a:ext>
            </a:extLst>
          </p:cNvPr>
          <p:cNvSpPr txBox="1"/>
          <p:nvPr/>
        </p:nvSpPr>
        <p:spPr>
          <a:xfrm>
            <a:off x="984490" y="4061245"/>
            <a:ext cx="9615577" cy="181588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cs typeface="Calibri"/>
              </a:rPr>
              <a:t>Processor:  Intel Pentium 4 or more </a:t>
            </a:r>
          </a:p>
          <a:p>
            <a:pPr marL="285750" indent="-285750">
              <a:buFont typeface="Arial"/>
              <a:buChar char="•"/>
            </a:pPr>
            <a:r>
              <a:rPr lang="en-US" sz="2800">
                <a:cs typeface="Calibri"/>
              </a:rPr>
              <a:t>Memory  :  based on number of contacts</a:t>
            </a:r>
          </a:p>
          <a:p>
            <a:pPr marL="285750" indent="-285750">
              <a:buFont typeface="Arial"/>
              <a:buChar char="•"/>
            </a:pPr>
            <a:r>
              <a:rPr lang="en-US" sz="2800">
                <a:cs typeface="Calibri"/>
              </a:rPr>
              <a:t>RAM         :  512 MB</a:t>
            </a:r>
          </a:p>
          <a:p>
            <a:endParaRPr lang="en-US" sz="2800">
              <a:cs typeface="Calibri"/>
            </a:endParaRPr>
          </a:p>
        </p:txBody>
      </p:sp>
    </p:spTree>
    <p:extLst>
      <p:ext uri="{BB962C8B-B14F-4D97-AF65-F5344CB8AC3E}">
        <p14:creationId xmlns:p14="http://schemas.microsoft.com/office/powerpoint/2010/main" val="254360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B4E7D93-96F1-44C5-A65B-B176FBF608E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2428" b="13303"/>
          <a:stretch/>
        </p:blipFill>
        <p:spPr>
          <a:xfrm>
            <a:off x="20" y="10"/>
            <a:ext cx="12191980" cy="6857990"/>
          </a:xfrm>
          <a:prstGeom prst="rect">
            <a:avLst/>
          </a:prstGeom>
        </p:spPr>
      </p:pic>
      <p:sp>
        <p:nvSpPr>
          <p:cNvPr id="4" name="TextBox 3">
            <a:extLst>
              <a:ext uri="{FF2B5EF4-FFF2-40B4-BE49-F238E27FC236}">
                <a16:creationId xmlns:a16="http://schemas.microsoft.com/office/drawing/2014/main" id="{6F0CB04E-42D5-4410-B288-191A18112679}"/>
              </a:ext>
            </a:extLst>
          </p:cNvPr>
          <p:cNvSpPr txBox="1"/>
          <p:nvPr/>
        </p:nvSpPr>
        <p:spPr>
          <a:xfrm>
            <a:off x="9857708" y="6657945"/>
            <a:ext cx="233429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3">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16809050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MATRUSRI ENGINEERING COLLEGE</vt:lpstr>
      <vt:lpstr>                         INTRODUCTION</vt:lpstr>
      <vt:lpstr>                                ABSTRACT</vt:lpstr>
      <vt:lpstr>                             ADVANTAGES</vt:lpstr>
      <vt:lpstr>                     DISADVANTAGES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2013-07-15T20:26:40Z</dcterms:created>
  <dcterms:modified xsi:type="dcterms:W3CDTF">2019-03-01T16:11:42Z</dcterms:modified>
</cp:coreProperties>
</file>