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5" r:id="rId3"/>
    <p:sldId id="257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9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A96FE095-65F3-482B-B1E4-05FC59713B25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7756CF71-6606-4B7B-82A5-9B3607E07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4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E095-65F3-482B-B1E4-05FC59713B25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7756CF71-6606-4B7B-82A5-9B3607E07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9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E095-65F3-482B-B1E4-05FC59713B25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7756CF71-6606-4B7B-82A5-9B3607E07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42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E095-65F3-482B-B1E4-05FC59713B25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7756CF71-6606-4B7B-82A5-9B3607E07E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041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E095-65F3-482B-B1E4-05FC59713B25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7756CF71-6606-4B7B-82A5-9B3607E07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94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E095-65F3-482B-B1E4-05FC59713B25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CF71-6606-4B7B-82A5-9B3607E07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65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E095-65F3-482B-B1E4-05FC59713B25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CF71-6606-4B7B-82A5-9B3607E07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46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E095-65F3-482B-B1E4-05FC59713B25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CF71-6606-4B7B-82A5-9B3607E07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04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ltGray"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A96FE095-65F3-482B-B1E4-05FC59713B25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7756CF71-6606-4B7B-82A5-9B3607E07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7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E095-65F3-482B-B1E4-05FC59713B25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CF71-6606-4B7B-82A5-9B3607E07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8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A96FE095-65F3-482B-B1E4-05FC59713B25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7756CF71-6606-4B7B-82A5-9B3607E07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1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E095-65F3-482B-B1E4-05FC59713B25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CF71-6606-4B7B-82A5-9B3607E07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573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E095-65F3-482B-B1E4-05FC59713B25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CF71-6606-4B7B-82A5-9B3607E07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51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E095-65F3-482B-B1E4-05FC59713B25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CF71-6606-4B7B-82A5-9B3607E07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E095-65F3-482B-B1E4-05FC59713B25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CF71-6606-4B7B-82A5-9B3607E07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5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E095-65F3-482B-B1E4-05FC59713B25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CF71-6606-4B7B-82A5-9B3607E07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43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E095-65F3-482B-B1E4-05FC59713B25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CF71-6606-4B7B-82A5-9B3607E07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5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FE095-65F3-482B-B1E4-05FC59713B25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6CF71-6606-4B7B-82A5-9B3607E07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03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3200" dirty="0" smtClean="0">
                <a:latin typeface="Copperplate Gothic Bold" panose="020E0705020206020404" pitchFamily="34" charset="0"/>
              </a:rPr>
              <a:t/>
            </a:r>
            <a:br>
              <a:rPr lang="en-IN" sz="3200" dirty="0" smtClean="0">
                <a:latin typeface="Copperplate Gothic Bold" panose="020E0705020206020404" pitchFamily="34" charset="0"/>
              </a:rPr>
            </a:br>
            <a:r>
              <a:rPr lang="en-IN" sz="3200" dirty="0">
                <a:latin typeface="Copperplate Gothic Bold" panose="020E0705020206020404" pitchFamily="34" charset="0"/>
              </a:rPr>
              <a:t>GREEN HOUSE MONITORING AND CONTROL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 rot="10800000" flipH="1" flipV="1">
            <a:off x="6858000" y="2590800"/>
            <a:ext cx="2286000" cy="1676399"/>
          </a:xfrm>
        </p:spPr>
        <p:txBody>
          <a:bodyPr>
            <a:normAutofit/>
          </a:bodyPr>
          <a:lstStyle/>
          <a:p>
            <a:pPr algn="ctr"/>
            <a:r>
              <a:rPr lang="en-IN" sz="9600" b="1" dirty="0" smtClean="0">
                <a:solidFill>
                  <a:schemeClr val="bg1"/>
                </a:solidFill>
              </a:rPr>
              <a:t>1</a:t>
            </a:r>
            <a:endParaRPr lang="en-IN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890" y="6432490"/>
            <a:ext cx="6579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anose="020E0705020206020404" pitchFamily="34" charset="0"/>
              </a:rPr>
              <a:t>By team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anose="020E0705020206020404" pitchFamily="34" charset="0"/>
              </a:rPr>
              <a:t>: dynamic developers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16"/>
            <a:ext cx="4400550" cy="1038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ABSTRACT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effectLst/>
                <a:latin typeface="Century Gothic" panose="020B0502020202020204" pitchFamily="34" charset="0"/>
              </a:rPr>
              <a:t>The aim of this paper is to design a greenhouse monitoring system based on the Internet of things (</a:t>
            </a:r>
            <a:r>
              <a:rPr lang="en-US" dirty="0" err="1">
                <a:effectLst/>
                <a:latin typeface="Century Gothic" panose="020B0502020202020204" pitchFamily="34" charset="0"/>
              </a:rPr>
              <a:t>Iot</a:t>
            </a:r>
            <a:r>
              <a:rPr lang="en-US" dirty="0">
                <a:effectLst/>
                <a:latin typeface="Century Gothic" panose="020B0502020202020204" pitchFamily="34" charset="0"/>
              </a:rPr>
              <a:t>). A greenhouse is a covered area where plants grow and cultivate. </a:t>
            </a:r>
            <a:endParaRPr lang="en-US" dirty="0" smtClean="0">
              <a:effectLst/>
              <a:latin typeface="Century Gothic" panose="020B0502020202020204" pitchFamily="34" charset="0"/>
            </a:endParaRPr>
          </a:p>
          <a:p>
            <a:r>
              <a:rPr lang="en-US" dirty="0" smtClean="0">
                <a:effectLst/>
                <a:latin typeface="Century Gothic" panose="020B0502020202020204" pitchFamily="34" charset="0"/>
              </a:rPr>
              <a:t>It </a:t>
            </a:r>
            <a:r>
              <a:rPr lang="en-US" dirty="0">
                <a:effectLst/>
                <a:latin typeface="Century Gothic" panose="020B0502020202020204" pitchFamily="34" charset="0"/>
              </a:rPr>
              <a:t>is also known as land of controlled crops and plants. There are some important parameters to be monitored inside the greenhouse are temperature, humidity, soil moisture, light dependent resistor (</a:t>
            </a:r>
            <a:r>
              <a:rPr lang="en-US" dirty="0" err="1">
                <a:effectLst/>
                <a:latin typeface="Century Gothic" panose="020B0502020202020204" pitchFamily="34" charset="0"/>
              </a:rPr>
              <a:t>ldr</a:t>
            </a:r>
            <a:r>
              <a:rPr lang="en-US" dirty="0">
                <a:effectLst/>
                <a:latin typeface="Century Gothic" panose="020B0502020202020204" pitchFamily="34" charset="0"/>
              </a:rPr>
              <a:t>), using DHT11, LDR, Soil moisture sensor. It will start monitoring when these sensors are connected</a:t>
            </a:r>
            <a:r>
              <a:rPr lang="en-US" dirty="0" smtClean="0">
                <a:effectLst/>
                <a:latin typeface="Century Gothic" panose="020B0502020202020204" pitchFamily="34" charset="0"/>
              </a:rPr>
              <a:t>.</a:t>
            </a:r>
          </a:p>
          <a:p>
            <a:r>
              <a:rPr lang="en-US" dirty="0" smtClean="0">
                <a:effectLst/>
                <a:latin typeface="Century Gothic" panose="020B0502020202020204" pitchFamily="34" charset="0"/>
              </a:rPr>
              <a:t>They </a:t>
            </a:r>
            <a:r>
              <a:rPr lang="en-US" dirty="0">
                <a:effectLst/>
                <a:latin typeface="Century Gothic" panose="020B0502020202020204" pitchFamily="34" charset="0"/>
              </a:rPr>
              <a:t>are representing the technology solution to automate and improve the management of greenhouse. Internet of things (</a:t>
            </a:r>
            <a:r>
              <a:rPr lang="en-US" dirty="0" err="1">
                <a:effectLst/>
                <a:latin typeface="Century Gothic" panose="020B0502020202020204" pitchFamily="34" charset="0"/>
              </a:rPr>
              <a:t>Iot</a:t>
            </a:r>
            <a:r>
              <a:rPr lang="en-US" dirty="0">
                <a:effectLst/>
                <a:latin typeface="Century Gothic" panose="020B0502020202020204" pitchFamily="34" charset="0"/>
              </a:rPr>
              <a:t>) was developed for connecting a billion of devices into an internet. A huge amount of information is transferred between the electronic devices. </a:t>
            </a:r>
            <a:endParaRPr lang="en-US" dirty="0" smtClean="0">
              <a:effectLst/>
              <a:latin typeface="Century Gothic" panose="020B0502020202020204" pitchFamily="34" charset="0"/>
            </a:endParaRPr>
          </a:p>
          <a:p>
            <a:r>
              <a:rPr lang="en-US" dirty="0" smtClean="0">
                <a:effectLst/>
                <a:latin typeface="Century Gothic" panose="020B0502020202020204" pitchFamily="34" charset="0"/>
              </a:rPr>
              <a:t>It </a:t>
            </a:r>
            <a:r>
              <a:rPr lang="en-US" dirty="0">
                <a:effectLst/>
                <a:latin typeface="Century Gothic" panose="020B0502020202020204" pitchFamily="34" charset="0"/>
              </a:rPr>
              <a:t>is a new way to interact between device and people. This shows that how the wireless communication has been for future vision in the monitoring system. Internet of things (</a:t>
            </a:r>
            <a:r>
              <a:rPr lang="en-US" dirty="0" err="1">
                <a:effectLst/>
                <a:latin typeface="Century Gothic" panose="020B0502020202020204" pitchFamily="34" charset="0"/>
              </a:rPr>
              <a:t>Iot</a:t>
            </a:r>
            <a:r>
              <a:rPr lang="en-US" dirty="0">
                <a:effectLst/>
                <a:latin typeface="Century Gothic" panose="020B0502020202020204" pitchFamily="34" charset="0"/>
              </a:rPr>
              <a:t>) will play a major role in day to day life in the future.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83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7772400" cy="3911528"/>
          </a:xfrm>
        </p:spPr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en-US" sz="3600" dirty="0" smtClean="0">
                <a:latin typeface="Century Gothic" panose="020B0502020202020204" pitchFamily="34" charset="0"/>
              </a:rPr>
              <a:t>To use IoT to optimize Greenhouse Environment to grow plants under control of perfect climatic conditions for effective production</a:t>
            </a:r>
          </a:p>
          <a:p>
            <a:pPr marL="0" indent="0">
              <a:buNone/>
            </a:pPr>
            <a:endParaRPr lang="en-US" sz="4800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01000" y="832032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</a:t>
            </a:r>
            <a:endParaRPr lang="en-IN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40" y="1981200"/>
            <a:ext cx="6889150" cy="4800599"/>
          </a:xfrm>
        </p:spPr>
        <p:txBody>
          <a:bodyPr>
            <a:normAutofit/>
          </a:bodyPr>
          <a:lstStyle/>
          <a:p>
            <a:r>
              <a:rPr lang="en-US" dirty="0" smtClean="0"/>
              <a:t>Primarily we need to know the optimized conditions for the plant (here tomato) that are suitable to produce higher and effective yield</a:t>
            </a:r>
          </a:p>
          <a:p>
            <a:r>
              <a:rPr lang="en-US" dirty="0" smtClean="0"/>
              <a:t>Variables such as PH value, temperature</a:t>
            </a:r>
          </a:p>
          <a:p>
            <a:r>
              <a:rPr lang="en-US" dirty="0" smtClean="0"/>
              <a:t>Light levels, humidity ,soil moisture should be monitored for ideal yield.</a:t>
            </a:r>
          </a:p>
          <a:p>
            <a:r>
              <a:rPr lang="en-US" dirty="0" smtClean="0"/>
              <a:t>Later for a large scale these conditions should be applied so, that we can get a higher and effective yield.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153400" y="832032"/>
            <a:ext cx="68749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IN" sz="5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3</a:t>
            </a:r>
            <a:endParaRPr lang="en-IN" sz="54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234" y="762000"/>
            <a:ext cx="6896534" cy="990600"/>
          </a:xfrm>
        </p:spPr>
        <p:txBody>
          <a:bodyPr/>
          <a:lstStyle/>
          <a:p>
            <a:r>
              <a:rPr lang="en-US" dirty="0" smtClean="0"/>
              <a:t>  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25838"/>
            <a:ext cx="8534400" cy="38241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above variables can be monitored using different micro controllers such as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Arduino Uno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ESP32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Arduino Nano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Or any other board which is having more analog pins.(since the above sensors are analog based)</a:t>
            </a:r>
          </a:p>
          <a:p>
            <a:r>
              <a:rPr lang="en-US" dirty="0" smtClean="0"/>
              <a:t>Conditions are written to tell the micro controller to sense and actuate the sensors as per requirement.</a:t>
            </a:r>
          </a:p>
          <a:p>
            <a:r>
              <a:rPr lang="en-US" dirty="0" smtClean="0"/>
              <a:t>That is what to trigger and what not to trigger according to sensor values.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29600" y="762000"/>
            <a:ext cx="763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4</a:t>
            </a:r>
            <a:endParaRPr lang="en-IN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6896534" cy="114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Proposed Solution-(cont..)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2"/>
            <a:ext cx="7086600" cy="4140127"/>
          </a:xfrm>
        </p:spPr>
        <p:txBody>
          <a:bodyPr>
            <a:normAutofit/>
          </a:bodyPr>
          <a:lstStyle/>
          <a:p>
            <a:r>
              <a:rPr lang="en-US" dirty="0" smtClean="0"/>
              <a:t>To further enhance the usability of this application ,we link the data that is received from the sensors to cloud and automate as per our requirement.</a:t>
            </a:r>
          </a:p>
          <a:p>
            <a:r>
              <a:rPr lang="en-US" dirty="0" smtClean="0"/>
              <a:t>In this case we are using IBM cloud and node red interface for interactable GUI and also for message notifications we link it with MSG91 API</a:t>
            </a:r>
          </a:p>
          <a:p>
            <a:r>
              <a:rPr lang="en-US" dirty="0" smtClean="0"/>
              <a:t>We further introduced machine learning to predict the conditions whether they are normal or extreme for the plant growth using previous ideal data sets.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229600" y="795635"/>
            <a:ext cx="548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5</a:t>
            </a:r>
            <a:endParaRPr lang="en-IN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24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Breadboard Layout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7924800" y="753228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 6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36873"/>
            <a:ext cx="7315200" cy="436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39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09800"/>
            <a:ext cx="8350364" cy="4368800"/>
          </a:xfrm>
        </p:spPr>
      </p:pic>
      <p:sp>
        <p:nvSpPr>
          <p:cNvPr id="4" name="TextBox 3"/>
          <p:cNvSpPr txBox="1"/>
          <p:nvPr/>
        </p:nvSpPr>
        <p:spPr>
          <a:xfrm>
            <a:off x="7924800" y="836497"/>
            <a:ext cx="10668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7</a:t>
            </a:r>
            <a:endParaRPr lang="en-IN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99761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489</TotalTime>
  <Words>449</Words>
  <Application>Microsoft Office PowerPoint</Application>
  <PresentationFormat>On-screen Show (4:3)</PresentationFormat>
  <Paragraphs>38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Copperplate Gothic Bold</vt:lpstr>
      <vt:lpstr>Trebuchet MS</vt:lpstr>
      <vt:lpstr>Berlin</vt:lpstr>
      <vt:lpstr> GREEN HOUSE MONITORING AND CONTROL</vt:lpstr>
      <vt:lpstr>ABSTRACT</vt:lpstr>
      <vt:lpstr>Problem Statement </vt:lpstr>
      <vt:lpstr>Problem Analysis</vt:lpstr>
      <vt:lpstr>  Proposed Solution</vt:lpstr>
      <vt:lpstr>  Proposed Solution-(cont..)</vt:lpstr>
      <vt:lpstr>Breadboard Layout</vt:lpstr>
      <vt:lpstr>FLOW CHART </vt:lpstr>
    </vt:vector>
  </TitlesOfParts>
  <Company>HKRG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root</dc:creator>
  <cp:lastModifiedBy>rahul domala</cp:lastModifiedBy>
  <cp:revision>30</cp:revision>
  <dcterms:created xsi:type="dcterms:W3CDTF">2017-04-14T07:14:11Z</dcterms:created>
  <dcterms:modified xsi:type="dcterms:W3CDTF">2019-05-24T05:04:05Z</dcterms:modified>
</cp:coreProperties>
</file>