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65" r:id="rId4"/>
    <p:sldId id="257" r:id="rId5"/>
    <p:sldId id="264" r:id="rId6"/>
    <p:sldId id="258" r:id="rId7"/>
    <p:sldId id="259" r:id="rId8"/>
    <p:sldId id="260" r:id="rId9"/>
    <p:sldId id="262"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9" d="100"/>
          <a:sy n="49" d="100"/>
        </p:scale>
        <p:origin x="-5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63725" y="640774"/>
            <a:ext cx="15760548" cy="1320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52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1" i="0">
                <a:solidFill>
                  <a:schemeClr val="tx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7999" cy="1028699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559511" y="492733"/>
            <a:ext cx="17142460" cy="9273540"/>
          </a:xfrm>
          <a:custGeom>
            <a:avLst/>
            <a:gdLst/>
            <a:ahLst/>
            <a:cxnLst/>
            <a:rect l="l" t="t" r="r" b="b"/>
            <a:pathLst>
              <a:path w="17142460" h="9273540">
                <a:moveTo>
                  <a:pt x="17142232" y="0"/>
                </a:moveTo>
                <a:lnTo>
                  <a:pt x="0" y="0"/>
                </a:lnTo>
                <a:lnTo>
                  <a:pt x="0" y="26860"/>
                </a:lnTo>
                <a:lnTo>
                  <a:pt x="0" y="9273007"/>
                </a:lnTo>
                <a:lnTo>
                  <a:pt x="17142232" y="9273007"/>
                </a:lnTo>
                <a:lnTo>
                  <a:pt x="17142232" y="26860"/>
                </a:lnTo>
                <a:lnTo>
                  <a:pt x="17142232" y="0"/>
                </a:lnTo>
                <a:close/>
              </a:path>
            </a:pathLst>
          </a:custGeom>
          <a:solidFill>
            <a:srgbClr val="FFFFFF"/>
          </a:solidFill>
        </p:spPr>
        <p:txBody>
          <a:bodyPr wrap="square" lIns="0" tIns="0" rIns="0" bIns="0" rtlCol="0"/>
          <a:lstStyle/>
          <a:p>
            <a:endParaRPr/>
          </a:p>
        </p:txBody>
      </p:sp>
      <p:sp>
        <p:nvSpPr>
          <p:cNvPr id="18" name="bg object 18"/>
          <p:cNvSpPr/>
          <p:nvPr/>
        </p:nvSpPr>
        <p:spPr>
          <a:xfrm>
            <a:off x="505764" y="465873"/>
            <a:ext cx="17249775" cy="9354185"/>
          </a:xfrm>
          <a:custGeom>
            <a:avLst/>
            <a:gdLst/>
            <a:ahLst/>
            <a:cxnLst/>
            <a:rect l="l" t="t" r="r" b="b"/>
            <a:pathLst>
              <a:path w="17249775" h="9354185">
                <a:moveTo>
                  <a:pt x="17249712" y="0"/>
                </a:moveTo>
                <a:lnTo>
                  <a:pt x="17195978" y="0"/>
                </a:lnTo>
                <a:lnTo>
                  <a:pt x="17195978" y="53721"/>
                </a:lnTo>
                <a:lnTo>
                  <a:pt x="17195978" y="9299867"/>
                </a:lnTo>
                <a:lnTo>
                  <a:pt x="53746" y="9299867"/>
                </a:lnTo>
                <a:lnTo>
                  <a:pt x="53746" y="53721"/>
                </a:lnTo>
                <a:lnTo>
                  <a:pt x="17195978" y="53721"/>
                </a:lnTo>
                <a:lnTo>
                  <a:pt x="17195978" y="0"/>
                </a:lnTo>
                <a:lnTo>
                  <a:pt x="53746" y="0"/>
                </a:lnTo>
                <a:lnTo>
                  <a:pt x="0" y="0"/>
                </a:lnTo>
                <a:lnTo>
                  <a:pt x="0" y="9353575"/>
                </a:lnTo>
                <a:lnTo>
                  <a:pt x="53746" y="9353575"/>
                </a:lnTo>
                <a:lnTo>
                  <a:pt x="17195978" y="9353575"/>
                </a:lnTo>
                <a:lnTo>
                  <a:pt x="17249712" y="9353575"/>
                </a:lnTo>
                <a:lnTo>
                  <a:pt x="17249712" y="0"/>
                </a:lnTo>
                <a:close/>
              </a:path>
            </a:pathLst>
          </a:custGeom>
          <a:solidFill>
            <a:srgbClr val="000000"/>
          </a:solidFill>
        </p:spPr>
        <p:txBody>
          <a:bodyPr wrap="square" lIns="0" tIns="0" rIns="0" bIns="0" rtlCol="0"/>
          <a:lstStyle/>
          <a:p>
            <a:endParaRPr/>
          </a:p>
        </p:txBody>
      </p:sp>
      <p:sp>
        <p:nvSpPr>
          <p:cNvPr id="19" name="bg object 19"/>
          <p:cNvSpPr/>
          <p:nvPr/>
        </p:nvSpPr>
        <p:spPr>
          <a:xfrm>
            <a:off x="16103529" y="6456578"/>
            <a:ext cx="1427378" cy="1418569"/>
          </a:xfrm>
          <a:prstGeom prst="rect">
            <a:avLst/>
          </a:prstGeom>
          <a:blipFill>
            <a:blip r:embed="rId3" cstate="print"/>
            <a:stretch>
              <a:fillRect/>
            </a:stretch>
          </a:blipFill>
        </p:spPr>
        <p:txBody>
          <a:bodyPr wrap="square" lIns="0" tIns="0" rIns="0" bIns="0" rtlCol="0"/>
          <a:lstStyle/>
          <a:p>
            <a:endParaRPr/>
          </a:p>
        </p:txBody>
      </p:sp>
      <p:sp>
        <p:nvSpPr>
          <p:cNvPr id="20" name="bg object 20"/>
          <p:cNvSpPr/>
          <p:nvPr/>
        </p:nvSpPr>
        <p:spPr>
          <a:xfrm>
            <a:off x="4743788" y="4049815"/>
            <a:ext cx="8805545" cy="1814830"/>
          </a:xfrm>
          <a:custGeom>
            <a:avLst/>
            <a:gdLst/>
            <a:ahLst/>
            <a:cxnLst/>
            <a:rect l="l" t="t" r="r" b="b"/>
            <a:pathLst>
              <a:path w="8805544" h="1814829">
                <a:moveTo>
                  <a:pt x="7897677" y="1814248"/>
                </a:moveTo>
                <a:lnTo>
                  <a:pt x="907392" y="1814248"/>
                </a:lnTo>
                <a:lnTo>
                  <a:pt x="859196" y="1812990"/>
                </a:lnTo>
                <a:lnTo>
                  <a:pt x="811655" y="1809259"/>
                </a:lnTo>
                <a:lnTo>
                  <a:pt x="764833" y="1803118"/>
                </a:lnTo>
                <a:lnTo>
                  <a:pt x="718792" y="1794629"/>
                </a:lnTo>
                <a:lnTo>
                  <a:pt x="673595" y="1783854"/>
                </a:lnTo>
                <a:lnTo>
                  <a:pt x="629305" y="1770857"/>
                </a:lnTo>
                <a:lnTo>
                  <a:pt x="585984" y="1755701"/>
                </a:lnTo>
                <a:lnTo>
                  <a:pt x="543695" y="1738447"/>
                </a:lnTo>
                <a:lnTo>
                  <a:pt x="502500" y="1719159"/>
                </a:lnTo>
                <a:lnTo>
                  <a:pt x="462463" y="1697900"/>
                </a:lnTo>
                <a:lnTo>
                  <a:pt x="423646" y="1674732"/>
                </a:lnTo>
                <a:lnTo>
                  <a:pt x="386111" y="1649718"/>
                </a:lnTo>
                <a:lnTo>
                  <a:pt x="349921" y="1622920"/>
                </a:lnTo>
                <a:lnTo>
                  <a:pt x="315140" y="1594402"/>
                </a:lnTo>
                <a:lnTo>
                  <a:pt x="281829" y="1564226"/>
                </a:lnTo>
                <a:lnTo>
                  <a:pt x="250051" y="1532455"/>
                </a:lnTo>
                <a:lnTo>
                  <a:pt x="219870" y="1499152"/>
                </a:lnTo>
                <a:lnTo>
                  <a:pt x="191347" y="1464378"/>
                </a:lnTo>
                <a:lnTo>
                  <a:pt x="164545" y="1428198"/>
                </a:lnTo>
                <a:lnTo>
                  <a:pt x="139527" y="1390674"/>
                </a:lnTo>
                <a:lnTo>
                  <a:pt x="116356" y="1351868"/>
                </a:lnTo>
                <a:lnTo>
                  <a:pt x="95095" y="1311843"/>
                </a:lnTo>
                <a:lnTo>
                  <a:pt x="75805" y="1270662"/>
                </a:lnTo>
                <a:lnTo>
                  <a:pt x="58550" y="1228388"/>
                </a:lnTo>
                <a:lnTo>
                  <a:pt x="43392" y="1185083"/>
                </a:lnTo>
                <a:lnTo>
                  <a:pt x="30394" y="1140810"/>
                </a:lnTo>
                <a:lnTo>
                  <a:pt x="19619" y="1095632"/>
                </a:lnTo>
                <a:lnTo>
                  <a:pt x="11130" y="1049612"/>
                </a:lnTo>
                <a:lnTo>
                  <a:pt x="4988" y="1002812"/>
                </a:lnTo>
                <a:lnTo>
                  <a:pt x="1257" y="955295"/>
                </a:lnTo>
                <a:lnTo>
                  <a:pt x="0" y="907124"/>
                </a:lnTo>
                <a:lnTo>
                  <a:pt x="1257" y="858941"/>
                </a:lnTo>
                <a:lnTo>
                  <a:pt x="4988" y="811415"/>
                </a:lnTo>
                <a:lnTo>
                  <a:pt x="11130" y="764607"/>
                </a:lnTo>
                <a:lnTo>
                  <a:pt x="19619" y="718579"/>
                </a:lnTo>
                <a:lnTo>
                  <a:pt x="30394" y="673396"/>
                </a:lnTo>
                <a:lnTo>
                  <a:pt x="43392" y="629119"/>
                </a:lnTo>
                <a:lnTo>
                  <a:pt x="58550" y="585810"/>
                </a:lnTo>
                <a:lnTo>
                  <a:pt x="75805" y="543534"/>
                </a:lnTo>
                <a:lnTo>
                  <a:pt x="95095" y="502351"/>
                </a:lnTo>
                <a:lnTo>
                  <a:pt x="116356" y="462326"/>
                </a:lnTo>
                <a:lnTo>
                  <a:pt x="139527" y="423520"/>
                </a:lnTo>
                <a:lnTo>
                  <a:pt x="164545" y="385997"/>
                </a:lnTo>
                <a:lnTo>
                  <a:pt x="191347" y="349818"/>
                </a:lnTo>
                <a:lnTo>
                  <a:pt x="219870" y="315047"/>
                </a:lnTo>
                <a:lnTo>
                  <a:pt x="250051" y="281746"/>
                </a:lnTo>
                <a:lnTo>
                  <a:pt x="281829" y="249977"/>
                </a:lnTo>
                <a:lnTo>
                  <a:pt x="315140" y="219805"/>
                </a:lnTo>
                <a:lnTo>
                  <a:pt x="349921" y="191290"/>
                </a:lnTo>
                <a:lnTo>
                  <a:pt x="386111" y="164496"/>
                </a:lnTo>
                <a:lnTo>
                  <a:pt x="423646" y="139486"/>
                </a:lnTo>
                <a:lnTo>
                  <a:pt x="462463" y="116322"/>
                </a:lnTo>
                <a:lnTo>
                  <a:pt x="502500" y="95066"/>
                </a:lnTo>
                <a:lnTo>
                  <a:pt x="543695" y="75782"/>
                </a:lnTo>
                <a:lnTo>
                  <a:pt x="585984" y="58532"/>
                </a:lnTo>
                <a:lnTo>
                  <a:pt x="629305" y="43379"/>
                </a:lnTo>
                <a:lnTo>
                  <a:pt x="673595" y="30385"/>
                </a:lnTo>
                <a:lnTo>
                  <a:pt x="718792" y="19614"/>
                </a:lnTo>
                <a:lnTo>
                  <a:pt x="764833" y="11126"/>
                </a:lnTo>
                <a:lnTo>
                  <a:pt x="811655" y="4987"/>
                </a:lnTo>
                <a:lnTo>
                  <a:pt x="859196" y="1257"/>
                </a:lnTo>
                <a:lnTo>
                  <a:pt x="907392" y="0"/>
                </a:lnTo>
                <a:lnTo>
                  <a:pt x="7897677" y="0"/>
                </a:lnTo>
                <a:lnTo>
                  <a:pt x="7945863" y="1257"/>
                </a:lnTo>
                <a:lnTo>
                  <a:pt x="7993394" y="4987"/>
                </a:lnTo>
                <a:lnTo>
                  <a:pt x="8040208" y="11126"/>
                </a:lnTo>
                <a:lnTo>
                  <a:pt x="8086242" y="19614"/>
                </a:lnTo>
                <a:lnTo>
                  <a:pt x="8131433" y="30385"/>
                </a:lnTo>
                <a:lnTo>
                  <a:pt x="8175719" y="43379"/>
                </a:lnTo>
                <a:lnTo>
                  <a:pt x="8219037" y="58532"/>
                </a:lnTo>
                <a:lnTo>
                  <a:pt x="8261323" y="75782"/>
                </a:lnTo>
                <a:lnTo>
                  <a:pt x="8302516" y="95066"/>
                </a:lnTo>
                <a:lnTo>
                  <a:pt x="8342553" y="116322"/>
                </a:lnTo>
                <a:lnTo>
                  <a:pt x="8381371" y="139486"/>
                </a:lnTo>
                <a:lnTo>
                  <a:pt x="8418906" y="164496"/>
                </a:lnTo>
                <a:lnTo>
                  <a:pt x="8455097" y="191290"/>
                </a:lnTo>
                <a:lnTo>
                  <a:pt x="8489881" y="219805"/>
                </a:lnTo>
                <a:lnTo>
                  <a:pt x="8523194" y="249977"/>
                </a:lnTo>
                <a:lnTo>
                  <a:pt x="8554975" y="281746"/>
                </a:lnTo>
                <a:lnTo>
                  <a:pt x="8585159" y="315047"/>
                </a:lnTo>
                <a:lnTo>
                  <a:pt x="8613686" y="349818"/>
                </a:lnTo>
                <a:lnTo>
                  <a:pt x="8640491" y="385997"/>
                </a:lnTo>
                <a:lnTo>
                  <a:pt x="8665513" y="423520"/>
                </a:lnTo>
                <a:lnTo>
                  <a:pt x="8688688" y="462326"/>
                </a:lnTo>
                <a:lnTo>
                  <a:pt x="8709953" y="502351"/>
                </a:lnTo>
                <a:lnTo>
                  <a:pt x="8729247" y="543534"/>
                </a:lnTo>
                <a:lnTo>
                  <a:pt x="8746506" y="585810"/>
                </a:lnTo>
                <a:lnTo>
                  <a:pt x="8761667" y="629119"/>
                </a:lnTo>
                <a:lnTo>
                  <a:pt x="8774667" y="673396"/>
                </a:lnTo>
                <a:lnTo>
                  <a:pt x="8785445" y="718579"/>
                </a:lnTo>
                <a:lnTo>
                  <a:pt x="8793937" y="764607"/>
                </a:lnTo>
                <a:lnTo>
                  <a:pt x="8800080" y="811415"/>
                </a:lnTo>
                <a:lnTo>
                  <a:pt x="8803812" y="858941"/>
                </a:lnTo>
                <a:lnTo>
                  <a:pt x="8805070" y="907124"/>
                </a:lnTo>
                <a:lnTo>
                  <a:pt x="8803812" y="955295"/>
                </a:lnTo>
                <a:lnTo>
                  <a:pt x="8800080" y="1002812"/>
                </a:lnTo>
                <a:lnTo>
                  <a:pt x="8793937" y="1049612"/>
                </a:lnTo>
                <a:lnTo>
                  <a:pt x="8785445" y="1095632"/>
                </a:lnTo>
                <a:lnTo>
                  <a:pt x="8774667" y="1140810"/>
                </a:lnTo>
                <a:lnTo>
                  <a:pt x="8761667" y="1185083"/>
                </a:lnTo>
                <a:lnTo>
                  <a:pt x="8746506" y="1228388"/>
                </a:lnTo>
                <a:lnTo>
                  <a:pt x="8729247" y="1270662"/>
                </a:lnTo>
                <a:lnTo>
                  <a:pt x="8709953" y="1311843"/>
                </a:lnTo>
                <a:lnTo>
                  <a:pt x="8688688" y="1351868"/>
                </a:lnTo>
                <a:lnTo>
                  <a:pt x="8665513" y="1390674"/>
                </a:lnTo>
                <a:lnTo>
                  <a:pt x="8640491" y="1428198"/>
                </a:lnTo>
                <a:lnTo>
                  <a:pt x="8613686" y="1464378"/>
                </a:lnTo>
                <a:lnTo>
                  <a:pt x="8585159" y="1499152"/>
                </a:lnTo>
                <a:lnTo>
                  <a:pt x="8554975" y="1532455"/>
                </a:lnTo>
                <a:lnTo>
                  <a:pt x="8523194" y="1564226"/>
                </a:lnTo>
                <a:lnTo>
                  <a:pt x="8489881" y="1594402"/>
                </a:lnTo>
                <a:lnTo>
                  <a:pt x="8455097" y="1622920"/>
                </a:lnTo>
                <a:lnTo>
                  <a:pt x="8418906" y="1649718"/>
                </a:lnTo>
                <a:lnTo>
                  <a:pt x="8381371" y="1674732"/>
                </a:lnTo>
                <a:lnTo>
                  <a:pt x="8342553" y="1697900"/>
                </a:lnTo>
                <a:lnTo>
                  <a:pt x="8302516" y="1719159"/>
                </a:lnTo>
                <a:lnTo>
                  <a:pt x="8261323" y="1738447"/>
                </a:lnTo>
                <a:lnTo>
                  <a:pt x="8219037" y="1755701"/>
                </a:lnTo>
                <a:lnTo>
                  <a:pt x="8175719" y="1770857"/>
                </a:lnTo>
                <a:lnTo>
                  <a:pt x="8131433" y="1783854"/>
                </a:lnTo>
                <a:lnTo>
                  <a:pt x="8086242" y="1794629"/>
                </a:lnTo>
                <a:lnTo>
                  <a:pt x="8040208" y="1803118"/>
                </a:lnTo>
                <a:lnTo>
                  <a:pt x="7993394" y="1809259"/>
                </a:lnTo>
                <a:lnTo>
                  <a:pt x="7945863" y="1812990"/>
                </a:lnTo>
                <a:lnTo>
                  <a:pt x="7897677" y="1814248"/>
                </a:lnTo>
                <a:close/>
              </a:path>
            </a:pathLst>
          </a:custGeom>
          <a:solidFill>
            <a:srgbClr val="046933"/>
          </a:solidFill>
        </p:spPr>
        <p:txBody>
          <a:bodyPr wrap="square" lIns="0" tIns="0" rIns="0" bIns="0" rtlCol="0"/>
          <a:lstStyle/>
          <a:p>
            <a:endParaRPr/>
          </a:p>
        </p:txBody>
      </p:sp>
      <p:sp>
        <p:nvSpPr>
          <p:cNvPr id="21" name="bg object 21"/>
          <p:cNvSpPr/>
          <p:nvPr/>
        </p:nvSpPr>
        <p:spPr>
          <a:xfrm>
            <a:off x="4731745" y="4037777"/>
            <a:ext cx="8829675" cy="1828800"/>
          </a:xfrm>
          <a:custGeom>
            <a:avLst/>
            <a:gdLst/>
            <a:ahLst/>
            <a:cxnLst/>
            <a:rect l="l" t="t" r="r" b="b"/>
            <a:pathLst>
              <a:path w="8829675" h="1828800">
                <a:moveTo>
                  <a:pt x="8100566" y="1816099"/>
                </a:moveTo>
                <a:lnTo>
                  <a:pt x="728588" y="1816099"/>
                </a:lnTo>
                <a:lnTo>
                  <a:pt x="594115" y="1777999"/>
                </a:lnTo>
                <a:lnTo>
                  <a:pt x="551282" y="1752599"/>
                </a:lnTo>
                <a:lnTo>
                  <a:pt x="509551" y="1739899"/>
                </a:lnTo>
                <a:lnTo>
                  <a:pt x="468987" y="1714499"/>
                </a:lnTo>
                <a:lnTo>
                  <a:pt x="429654" y="1689099"/>
                </a:lnTo>
                <a:lnTo>
                  <a:pt x="391615" y="1663699"/>
                </a:lnTo>
                <a:lnTo>
                  <a:pt x="354935" y="1638299"/>
                </a:lnTo>
                <a:lnTo>
                  <a:pt x="319677" y="1612899"/>
                </a:lnTo>
                <a:lnTo>
                  <a:pt x="285906" y="1574799"/>
                </a:lnTo>
                <a:lnTo>
                  <a:pt x="253686" y="1549399"/>
                </a:lnTo>
                <a:lnTo>
                  <a:pt x="223080" y="1511299"/>
                </a:lnTo>
                <a:lnTo>
                  <a:pt x="194153" y="1473199"/>
                </a:lnTo>
                <a:lnTo>
                  <a:pt x="166969" y="1435099"/>
                </a:lnTo>
                <a:lnTo>
                  <a:pt x="141591" y="1396999"/>
                </a:lnTo>
                <a:lnTo>
                  <a:pt x="118085" y="1358899"/>
                </a:lnTo>
                <a:lnTo>
                  <a:pt x="96513" y="1320799"/>
                </a:lnTo>
                <a:lnTo>
                  <a:pt x="76940" y="1282699"/>
                </a:lnTo>
                <a:lnTo>
                  <a:pt x="59430" y="1231899"/>
                </a:lnTo>
                <a:lnTo>
                  <a:pt x="44047" y="1193799"/>
                </a:lnTo>
                <a:lnTo>
                  <a:pt x="30855" y="1142999"/>
                </a:lnTo>
                <a:lnTo>
                  <a:pt x="19918" y="1104899"/>
                </a:lnTo>
                <a:lnTo>
                  <a:pt x="11299" y="1054099"/>
                </a:lnTo>
                <a:lnTo>
                  <a:pt x="5064" y="1003299"/>
                </a:lnTo>
                <a:lnTo>
                  <a:pt x="1276" y="965199"/>
                </a:lnTo>
                <a:lnTo>
                  <a:pt x="0" y="914399"/>
                </a:lnTo>
                <a:lnTo>
                  <a:pt x="1276" y="863599"/>
                </a:lnTo>
                <a:lnTo>
                  <a:pt x="5064" y="812799"/>
                </a:lnTo>
                <a:lnTo>
                  <a:pt x="11299" y="774699"/>
                </a:lnTo>
                <a:lnTo>
                  <a:pt x="19918" y="723899"/>
                </a:lnTo>
                <a:lnTo>
                  <a:pt x="30855" y="673099"/>
                </a:lnTo>
                <a:lnTo>
                  <a:pt x="44047" y="634999"/>
                </a:lnTo>
                <a:lnTo>
                  <a:pt x="59430" y="584199"/>
                </a:lnTo>
                <a:lnTo>
                  <a:pt x="76940" y="546099"/>
                </a:lnTo>
                <a:lnTo>
                  <a:pt x="96513" y="507999"/>
                </a:lnTo>
                <a:lnTo>
                  <a:pt x="118085" y="457199"/>
                </a:lnTo>
                <a:lnTo>
                  <a:pt x="141591" y="419099"/>
                </a:lnTo>
                <a:lnTo>
                  <a:pt x="166969" y="380999"/>
                </a:lnTo>
                <a:lnTo>
                  <a:pt x="194153" y="342899"/>
                </a:lnTo>
                <a:lnTo>
                  <a:pt x="223080" y="317499"/>
                </a:lnTo>
                <a:lnTo>
                  <a:pt x="253686" y="279399"/>
                </a:lnTo>
                <a:lnTo>
                  <a:pt x="285906" y="241299"/>
                </a:lnTo>
                <a:lnTo>
                  <a:pt x="319677" y="215899"/>
                </a:lnTo>
                <a:lnTo>
                  <a:pt x="354935" y="190499"/>
                </a:lnTo>
                <a:lnTo>
                  <a:pt x="391615" y="165099"/>
                </a:lnTo>
                <a:lnTo>
                  <a:pt x="429654" y="139699"/>
                </a:lnTo>
                <a:lnTo>
                  <a:pt x="468987" y="114299"/>
                </a:lnTo>
                <a:lnTo>
                  <a:pt x="509551" y="88899"/>
                </a:lnTo>
                <a:lnTo>
                  <a:pt x="551282" y="76199"/>
                </a:lnTo>
                <a:lnTo>
                  <a:pt x="594115" y="50799"/>
                </a:lnTo>
                <a:lnTo>
                  <a:pt x="637986" y="38099"/>
                </a:lnTo>
                <a:lnTo>
                  <a:pt x="775190" y="0"/>
                </a:lnTo>
                <a:lnTo>
                  <a:pt x="8053964" y="0"/>
                </a:lnTo>
                <a:lnTo>
                  <a:pt x="8100566" y="12699"/>
                </a:lnTo>
                <a:lnTo>
                  <a:pt x="871952" y="12699"/>
                </a:lnTo>
                <a:lnTo>
                  <a:pt x="825106" y="25399"/>
                </a:lnTo>
                <a:lnTo>
                  <a:pt x="778960" y="25399"/>
                </a:lnTo>
                <a:lnTo>
                  <a:pt x="645346" y="63499"/>
                </a:lnTo>
                <a:lnTo>
                  <a:pt x="560911" y="88899"/>
                </a:lnTo>
                <a:lnTo>
                  <a:pt x="520273" y="114299"/>
                </a:lnTo>
                <a:lnTo>
                  <a:pt x="480772" y="126999"/>
                </a:lnTo>
                <a:lnTo>
                  <a:pt x="442469" y="152399"/>
                </a:lnTo>
                <a:lnTo>
                  <a:pt x="405427" y="177799"/>
                </a:lnTo>
                <a:lnTo>
                  <a:pt x="369708" y="203199"/>
                </a:lnTo>
                <a:lnTo>
                  <a:pt x="335374" y="228599"/>
                </a:lnTo>
                <a:lnTo>
                  <a:pt x="302488" y="266699"/>
                </a:lnTo>
                <a:lnTo>
                  <a:pt x="271113" y="292099"/>
                </a:lnTo>
                <a:lnTo>
                  <a:pt x="241310" y="330199"/>
                </a:lnTo>
                <a:lnTo>
                  <a:pt x="213142" y="368299"/>
                </a:lnTo>
                <a:lnTo>
                  <a:pt x="186670" y="393699"/>
                </a:lnTo>
                <a:lnTo>
                  <a:pt x="161959" y="431799"/>
                </a:lnTo>
                <a:lnTo>
                  <a:pt x="139069" y="469899"/>
                </a:lnTo>
                <a:lnTo>
                  <a:pt x="118063" y="507999"/>
                </a:lnTo>
                <a:lnTo>
                  <a:pt x="99004" y="558799"/>
                </a:lnTo>
                <a:lnTo>
                  <a:pt x="81954" y="596899"/>
                </a:lnTo>
                <a:lnTo>
                  <a:pt x="66975" y="634999"/>
                </a:lnTo>
                <a:lnTo>
                  <a:pt x="54129" y="685799"/>
                </a:lnTo>
                <a:lnTo>
                  <a:pt x="43479" y="723899"/>
                </a:lnTo>
                <a:lnTo>
                  <a:pt x="35087" y="774699"/>
                </a:lnTo>
                <a:lnTo>
                  <a:pt x="29016" y="812799"/>
                </a:lnTo>
                <a:lnTo>
                  <a:pt x="25328" y="863599"/>
                </a:lnTo>
                <a:lnTo>
                  <a:pt x="24084" y="914399"/>
                </a:lnTo>
                <a:lnTo>
                  <a:pt x="25328" y="965199"/>
                </a:lnTo>
                <a:lnTo>
                  <a:pt x="29016" y="1003299"/>
                </a:lnTo>
                <a:lnTo>
                  <a:pt x="35087" y="1054099"/>
                </a:lnTo>
                <a:lnTo>
                  <a:pt x="43479" y="1104899"/>
                </a:lnTo>
                <a:lnTo>
                  <a:pt x="54129" y="1142999"/>
                </a:lnTo>
                <a:lnTo>
                  <a:pt x="66975" y="1181099"/>
                </a:lnTo>
                <a:lnTo>
                  <a:pt x="81954" y="1231899"/>
                </a:lnTo>
                <a:lnTo>
                  <a:pt x="99004" y="1269999"/>
                </a:lnTo>
                <a:lnTo>
                  <a:pt x="118063" y="1308099"/>
                </a:lnTo>
                <a:lnTo>
                  <a:pt x="139069" y="1346199"/>
                </a:lnTo>
                <a:lnTo>
                  <a:pt x="161959" y="1384299"/>
                </a:lnTo>
                <a:lnTo>
                  <a:pt x="186670" y="1422399"/>
                </a:lnTo>
                <a:lnTo>
                  <a:pt x="213142" y="1460499"/>
                </a:lnTo>
                <a:lnTo>
                  <a:pt x="241310" y="1498599"/>
                </a:lnTo>
                <a:lnTo>
                  <a:pt x="271113" y="1523999"/>
                </a:lnTo>
                <a:lnTo>
                  <a:pt x="302488" y="1562099"/>
                </a:lnTo>
                <a:lnTo>
                  <a:pt x="335374" y="1587499"/>
                </a:lnTo>
                <a:lnTo>
                  <a:pt x="369708" y="1612899"/>
                </a:lnTo>
                <a:lnTo>
                  <a:pt x="405427" y="1650999"/>
                </a:lnTo>
                <a:lnTo>
                  <a:pt x="442469" y="1676399"/>
                </a:lnTo>
                <a:lnTo>
                  <a:pt x="480772" y="1689099"/>
                </a:lnTo>
                <a:lnTo>
                  <a:pt x="520273" y="1714499"/>
                </a:lnTo>
                <a:lnTo>
                  <a:pt x="560911" y="1727199"/>
                </a:lnTo>
                <a:lnTo>
                  <a:pt x="602623" y="1752599"/>
                </a:lnTo>
                <a:lnTo>
                  <a:pt x="733577" y="1790699"/>
                </a:lnTo>
                <a:lnTo>
                  <a:pt x="778960" y="1790699"/>
                </a:lnTo>
                <a:lnTo>
                  <a:pt x="825106" y="1803399"/>
                </a:lnTo>
                <a:lnTo>
                  <a:pt x="8146322" y="1803399"/>
                </a:lnTo>
                <a:lnTo>
                  <a:pt x="8100566" y="1816099"/>
                </a:lnTo>
                <a:close/>
              </a:path>
              <a:path w="8829675" h="1828800">
                <a:moveTo>
                  <a:pt x="8146322" y="1803399"/>
                </a:moveTo>
                <a:lnTo>
                  <a:pt x="8004048" y="1803399"/>
                </a:lnTo>
                <a:lnTo>
                  <a:pt x="8050193" y="1790699"/>
                </a:lnTo>
                <a:lnTo>
                  <a:pt x="8095577" y="1790699"/>
                </a:lnTo>
                <a:lnTo>
                  <a:pt x="8226531" y="1752599"/>
                </a:lnTo>
                <a:lnTo>
                  <a:pt x="8268243" y="1727199"/>
                </a:lnTo>
                <a:lnTo>
                  <a:pt x="8308880" y="1714499"/>
                </a:lnTo>
                <a:lnTo>
                  <a:pt x="8348382" y="1689099"/>
                </a:lnTo>
                <a:lnTo>
                  <a:pt x="8386685" y="1676399"/>
                </a:lnTo>
                <a:lnTo>
                  <a:pt x="8423727" y="1650999"/>
                </a:lnTo>
                <a:lnTo>
                  <a:pt x="8459446" y="1612899"/>
                </a:lnTo>
                <a:lnTo>
                  <a:pt x="8493780" y="1587499"/>
                </a:lnTo>
                <a:lnTo>
                  <a:pt x="8526665" y="1562099"/>
                </a:lnTo>
                <a:lnTo>
                  <a:pt x="8558041" y="1523999"/>
                </a:lnTo>
                <a:lnTo>
                  <a:pt x="8587844" y="1498599"/>
                </a:lnTo>
                <a:lnTo>
                  <a:pt x="8616012" y="1460499"/>
                </a:lnTo>
                <a:lnTo>
                  <a:pt x="8642483" y="1422399"/>
                </a:lnTo>
                <a:lnTo>
                  <a:pt x="8667195" y="1384299"/>
                </a:lnTo>
                <a:lnTo>
                  <a:pt x="8690085" y="1346199"/>
                </a:lnTo>
                <a:lnTo>
                  <a:pt x="8711090" y="1308099"/>
                </a:lnTo>
                <a:lnTo>
                  <a:pt x="8730150" y="1269999"/>
                </a:lnTo>
                <a:lnTo>
                  <a:pt x="8747200" y="1231899"/>
                </a:lnTo>
                <a:lnTo>
                  <a:pt x="8762179" y="1181099"/>
                </a:lnTo>
                <a:lnTo>
                  <a:pt x="8775025" y="1142999"/>
                </a:lnTo>
                <a:lnTo>
                  <a:pt x="8785675" y="1104899"/>
                </a:lnTo>
                <a:lnTo>
                  <a:pt x="8794066" y="1054099"/>
                </a:lnTo>
                <a:lnTo>
                  <a:pt x="8800138" y="1003299"/>
                </a:lnTo>
                <a:lnTo>
                  <a:pt x="8803826" y="965199"/>
                </a:lnTo>
                <a:lnTo>
                  <a:pt x="8805070" y="914399"/>
                </a:lnTo>
                <a:lnTo>
                  <a:pt x="8803826" y="863599"/>
                </a:lnTo>
                <a:lnTo>
                  <a:pt x="8800138" y="812799"/>
                </a:lnTo>
                <a:lnTo>
                  <a:pt x="8794066" y="774699"/>
                </a:lnTo>
                <a:lnTo>
                  <a:pt x="8785675" y="723899"/>
                </a:lnTo>
                <a:lnTo>
                  <a:pt x="8775025" y="685799"/>
                </a:lnTo>
                <a:lnTo>
                  <a:pt x="8762179" y="634999"/>
                </a:lnTo>
                <a:lnTo>
                  <a:pt x="8747200" y="596899"/>
                </a:lnTo>
                <a:lnTo>
                  <a:pt x="8730150" y="558799"/>
                </a:lnTo>
                <a:lnTo>
                  <a:pt x="8711090" y="507999"/>
                </a:lnTo>
                <a:lnTo>
                  <a:pt x="8690085" y="469899"/>
                </a:lnTo>
                <a:lnTo>
                  <a:pt x="8667195" y="431799"/>
                </a:lnTo>
                <a:lnTo>
                  <a:pt x="8642483" y="393699"/>
                </a:lnTo>
                <a:lnTo>
                  <a:pt x="8616012" y="368299"/>
                </a:lnTo>
                <a:lnTo>
                  <a:pt x="8587844" y="330199"/>
                </a:lnTo>
                <a:lnTo>
                  <a:pt x="8558041" y="292099"/>
                </a:lnTo>
                <a:lnTo>
                  <a:pt x="8526665" y="266699"/>
                </a:lnTo>
                <a:lnTo>
                  <a:pt x="8493780" y="228599"/>
                </a:lnTo>
                <a:lnTo>
                  <a:pt x="8459446" y="203199"/>
                </a:lnTo>
                <a:lnTo>
                  <a:pt x="8423727" y="177799"/>
                </a:lnTo>
                <a:lnTo>
                  <a:pt x="8386685" y="152399"/>
                </a:lnTo>
                <a:lnTo>
                  <a:pt x="8348382" y="126999"/>
                </a:lnTo>
                <a:lnTo>
                  <a:pt x="8308880" y="114299"/>
                </a:lnTo>
                <a:lnTo>
                  <a:pt x="8268243" y="88899"/>
                </a:lnTo>
                <a:lnTo>
                  <a:pt x="8183808" y="63499"/>
                </a:lnTo>
                <a:lnTo>
                  <a:pt x="8050193" y="25399"/>
                </a:lnTo>
                <a:lnTo>
                  <a:pt x="8004048" y="25399"/>
                </a:lnTo>
                <a:lnTo>
                  <a:pt x="7957202" y="12699"/>
                </a:lnTo>
                <a:lnTo>
                  <a:pt x="8100566" y="12699"/>
                </a:lnTo>
                <a:lnTo>
                  <a:pt x="8235039" y="50799"/>
                </a:lnTo>
                <a:lnTo>
                  <a:pt x="8277872" y="76199"/>
                </a:lnTo>
                <a:lnTo>
                  <a:pt x="8319603" y="88899"/>
                </a:lnTo>
                <a:lnTo>
                  <a:pt x="8360166" y="114299"/>
                </a:lnTo>
                <a:lnTo>
                  <a:pt x="8399500" y="139699"/>
                </a:lnTo>
                <a:lnTo>
                  <a:pt x="8437539" y="165099"/>
                </a:lnTo>
                <a:lnTo>
                  <a:pt x="8474219" y="190499"/>
                </a:lnTo>
                <a:lnTo>
                  <a:pt x="8509477" y="215899"/>
                </a:lnTo>
                <a:lnTo>
                  <a:pt x="8543248" y="241299"/>
                </a:lnTo>
                <a:lnTo>
                  <a:pt x="8575468" y="279399"/>
                </a:lnTo>
                <a:lnTo>
                  <a:pt x="8606074" y="317499"/>
                </a:lnTo>
                <a:lnTo>
                  <a:pt x="8635001" y="342899"/>
                </a:lnTo>
                <a:lnTo>
                  <a:pt x="8662185" y="380999"/>
                </a:lnTo>
                <a:lnTo>
                  <a:pt x="8687562" y="419099"/>
                </a:lnTo>
                <a:lnTo>
                  <a:pt x="8711069" y="457199"/>
                </a:lnTo>
                <a:lnTo>
                  <a:pt x="8732641" y="507999"/>
                </a:lnTo>
                <a:lnTo>
                  <a:pt x="8752214" y="546099"/>
                </a:lnTo>
                <a:lnTo>
                  <a:pt x="8769724" y="584199"/>
                </a:lnTo>
                <a:lnTo>
                  <a:pt x="8785107" y="634999"/>
                </a:lnTo>
                <a:lnTo>
                  <a:pt x="8798299" y="673099"/>
                </a:lnTo>
                <a:lnTo>
                  <a:pt x="8809236" y="723899"/>
                </a:lnTo>
                <a:lnTo>
                  <a:pt x="8817854" y="774699"/>
                </a:lnTo>
                <a:lnTo>
                  <a:pt x="8824089" y="812799"/>
                </a:lnTo>
                <a:lnTo>
                  <a:pt x="8827877" y="863599"/>
                </a:lnTo>
                <a:lnTo>
                  <a:pt x="8829154" y="914399"/>
                </a:lnTo>
                <a:lnTo>
                  <a:pt x="8827877" y="965199"/>
                </a:lnTo>
                <a:lnTo>
                  <a:pt x="8824089" y="1003299"/>
                </a:lnTo>
                <a:lnTo>
                  <a:pt x="8817854" y="1054099"/>
                </a:lnTo>
                <a:lnTo>
                  <a:pt x="8809236" y="1104899"/>
                </a:lnTo>
                <a:lnTo>
                  <a:pt x="8798299" y="1142999"/>
                </a:lnTo>
                <a:lnTo>
                  <a:pt x="8785107" y="1193799"/>
                </a:lnTo>
                <a:lnTo>
                  <a:pt x="8769724" y="1231899"/>
                </a:lnTo>
                <a:lnTo>
                  <a:pt x="8752214" y="1282699"/>
                </a:lnTo>
                <a:lnTo>
                  <a:pt x="8732641" y="1320799"/>
                </a:lnTo>
                <a:lnTo>
                  <a:pt x="8711069" y="1358899"/>
                </a:lnTo>
                <a:lnTo>
                  <a:pt x="8687562" y="1396999"/>
                </a:lnTo>
                <a:lnTo>
                  <a:pt x="8662185" y="1435099"/>
                </a:lnTo>
                <a:lnTo>
                  <a:pt x="8635001" y="1473199"/>
                </a:lnTo>
                <a:lnTo>
                  <a:pt x="8606074" y="1511299"/>
                </a:lnTo>
                <a:lnTo>
                  <a:pt x="8575468" y="1549399"/>
                </a:lnTo>
                <a:lnTo>
                  <a:pt x="8543248" y="1574799"/>
                </a:lnTo>
                <a:lnTo>
                  <a:pt x="8509477" y="1612899"/>
                </a:lnTo>
                <a:lnTo>
                  <a:pt x="8474219" y="1638299"/>
                </a:lnTo>
                <a:lnTo>
                  <a:pt x="8437539" y="1663699"/>
                </a:lnTo>
                <a:lnTo>
                  <a:pt x="8399500" y="1689099"/>
                </a:lnTo>
                <a:lnTo>
                  <a:pt x="8360166" y="1714499"/>
                </a:lnTo>
                <a:lnTo>
                  <a:pt x="8319603" y="1739899"/>
                </a:lnTo>
                <a:lnTo>
                  <a:pt x="8277872" y="1752599"/>
                </a:lnTo>
                <a:lnTo>
                  <a:pt x="8235039" y="1777999"/>
                </a:lnTo>
                <a:lnTo>
                  <a:pt x="8146322" y="1803399"/>
                </a:lnTo>
                <a:close/>
              </a:path>
              <a:path w="8829675" h="1828800">
                <a:moveTo>
                  <a:pt x="8006579" y="1828799"/>
                </a:moveTo>
                <a:lnTo>
                  <a:pt x="822575" y="1828799"/>
                </a:lnTo>
                <a:lnTo>
                  <a:pt x="775190" y="1816099"/>
                </a:lnTo>
                <a:lnTo>
                  <a:pt x="8053964" y="1816099"/>
                </a:lnTo>
                <a:lnTo>
                  <a:pt x="8006579" y="1828799"/>
                </a:lnTo>
                <a:close/>
              </a:path>
            </a:pathLst>
          </a:custGeom>
          <a:solidFill>
            <a:srgbClr val="F2D5D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7999" cy="10286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559511" y="492733"/>
            <a:ext cx="17142460" cy="9273540"/>
          </a:xfrm>
          <a:custGeom>
            <a:avLst/>
            <a:gdLst/>
            <a:ahLst/>
            <a:cxnLst/>
            <a:rect l="l" t="t" r="r" b="b"/>
            <a:pathLst>
              <a:path w="17142460" h="9273540">
                <a:moveTo>
                  <a:pt x="17142232" y="0"/>
                </a:moveTo>
                <a:lnTo>
                  <a:pt x="0" y="0"/>
                </a:lnTo>
                <a:lnTo>
                  <a:pt x="0" y="26860"/>
                </a:lnTo>
                <a:lnTo>
                  <a:pt x="0" y="9273007"/>
                </a:lnTo>
                <a:lnTo>
                  <a:pt x="17142232" y="9273007"/>
                </a:lnTo>
                <a:lnTo>
                  <a:pt x="17142232" y="26860"/>
                </a:lnTo>
                <a:lnTo>
                  <a:pt x="17142232" y="0"/>
                </a:lnTo>
                <a:close/>
              </a:path>
            </a:pathLst>
          </a:custGeom>
          <a:solidFill>
            <a:srgbClr val="FFFFFF"/>
          </a:solidFill>
        </p:spPr>
        <p:txBody>
          <a:bodyPr wrap="square" lIns="0" tIns="0" rIns="0" bIns="0" rtlCol="0"/>
          <a:lstStyle/>
          <a:p>
            <a:endParaRPr/>
          </a:p>
        </p:txBody>
      </p:sp>
      <p:sp>
        <p:nvSpPr>
          <p:cNvPr id="18" name="bg object 18"/>
          <p:cNvSpPr/>
          <p:nvPr/>
        </p:nvSpPr>
        <p:spPr>
          <a:xfrm>
            <a:off x="505764" y="465873"/>
            <a:ext cx="17249775" cy="9354185"/>
          </a:xfrm>
          <a:custGeom>
            <a:avLst/>
            <a:gdLst/>
            <a:ahLst/>
            <a:cxnLst/>
            <a:rect l="l" t="t" r="r" b="b"/>
            <a:pathLst>
              <a:path w="17249775" h="9354185">
                <a:moveTo>
                  <a:pt x="17249712" y="0"/>
                </a:moveTo>
                <a:lnTo>
                  <a:pt x="17195978" y="0"/>
                </a:lnTo>
                <a:lnTo>
                  <a:pt x="17195978" y="53721"/>
                </a:lnTo>
                <a:lnTo>
                  <a:pt x="17195978" y="9299867"/>
                </a:lnTo>
                <a:lnTo>
                  <a:pt x="53746" y="9299867"/>
                </a:lnTo>
                <a:lnTo>
                  <a:pt x="53746" y="53721"/>
                </a:lnTo>
                <a:lnTo>
                  <a:pt x="17195978" y="53721"/>
                </a:lnTo>
                <a:lnTo>
                  <a:pt x="17195978" y="0"/>
                </a:lnTo>
                <a:lnTo>
                  <a:pt x="53746" y="0"/>
                </a:lnTo>
                <a:lnTo>
                  <a:pt x="0" y="0"/>
                </a:lnTo>
                <a:lnTo>
                  <a:pt x="0" y="9353575"/>
                </a:lnTo>
                <a:lnTo>
                  <a:pt x="53746" y="9353575"/>
                </a:lnTo>
                <a:lnTo>
                  <a:pt x="17195978" y="9353575"/>
                </a:lnTo>
                <a:lnTo>
                  <a:pt x="17249712" y="9353575"/>
                </a:lnTo>
                <a:lnTo>
                  <a:pt x="17249712"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2597699" y="3491429"/>
            <a:ext cx="13092600" cy="1275079"/>
          </a:xfrm>
          <a:prstGeom prst="rect">
            <a:avLst/>
          </a:prstGeom>
        </p:spPr>
        <p:txBody>
          <a:bodyPr wrap="square" lIns="0" tIns="0" rIns="0" bIns="0">
            <a:spAutoFit/>
          </a:bodyPr>
          <a:lstStyle>
            <a:lvl1pPr>
              <a:defRPr sz="8200" b="1" i="0">
                <a:solidFill>
                  <a:schemeClr val="tx1"/>
                </a:solidFill>
                <a:latin typeface="Arial"/>
                <a:cs typeface="Arial"/>
              </a:defRPr>
            </a:lvl1pPr>
          </a:lstStyle>
          <a:p>
            <a:endParaRPr/>
          </a:p>
        </p:txBody>
      </p:sp>
      <p:sp>
        <p:nvSpPr>
          <p:cNvPr id="3" name="Holder 3"/>
          <p:cNvSpPr>
            <a:spLocks noGrp="1"/>
          </p:cNvSpPr>
          <p:nvPr>
            <p:ph type="body" idx="1"/>
          </p:nvPr>
        </p:nvSpPr>
        <p:spPr>
          <a:xfrm>
            <a:off x="1430944" y="2464036"/>
            <a:ext cx="15426110" cy="6024880"/>
          </a:xfrm>
          <a:prstGeom prst="rect">
            <a:avLst/>
          </a:prstGeom>
        </p:spPr>
        <p:txBody>
          <a:bodyPr wrap="square" lIns="0" tIns="0" rIns="0" bIns="0">
            <a:spAutoFit/>
          </a:bodyPr>
          <a:lstStyle>
            <a:lvl1pPr>
              <a:defRPr sz="52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6/14/2022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7999" cy="10286999"/>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1781205" y="1423559"/>
            <a:ext cx="14725650" cy="7439025"/>
            <a:chOff x="1781205" y="1423559"/>
            <a:chExt cx="14725650" cy="7439025"/>
          </a:xfrm>
        </p:grpSpPr>
        <p:sp>
          <p:nvSpPr>
            <p:cNvPr id="4" name="object 4"/>
            <p:cNvSpPr/>
            <p:nvPr/>
          </p:nvSpPr>
          <p:spPr>
            <a:xfrm>
              <a:off x="1804656" y="1447007"/>
              <a:ext cx="14679294" cy="7392670"/>
            </a:xfrm>
            <a:custGeom>
              <a:avLst/>
              <a:gdLst/>
              <a:ahLst/>
              <a:cxnLst/>
              <a:rect l="l" t="t" r="r" b="b"/>
              <a:pathLst>
                <a:path w="14679294" h="7392670">
                  <a:moveTo>
                    <a:pt x="14678702" y="7392090"/>
                  </a:moveTo>
                  <a:lnTo>
                    <a:pt x="0" y="7392090"/>
                  </a:lnTo>
                  <a:lnTo>
                    <a:pt x="0" y="0"/>
                  </a:lnTo>
                  <a:lnTo>
                    <a:pt x="14678702" y="0"/>
                  </a:lnTo>
                  <a:lnTo>
                    <a:pt x="14678702" y="7392090"/>
                  </a:lnTo>
                  <a:close/>
                </a:path>
              </a:pathLst>
            </a:custGeom>
            <a:solidFill>
              <a:srgbClr val="FFFFFF"/>
            </a:solidFill>
          </p:spPr>
          <p:txBody>
            <a:bodyPr wrap="square" lIns="0" tIns="0" rIns="0" bIns="0" rtlCol="0"/>
            <a:lstStyle/>
            <a:p>
              <a:endParaRPr/>
            </a:p>
          </p:txBody>
        </p:sp>
        <p:sp>
          <p:nvSpPr>
            <p:cNvPr id="5" name="object 5"/>
            <p:cNvSpPr/>
            <p:nvPr/>
          </p:nvSpPr>
          <p:spPr>
            <a:xfrm>
              <a:off x="1781200" y="1423567"/>
              <a:ext cx="14725650" cy="7439025"/>
            </a:xfrm>
            <a:custGeom>
              <a:avLst/>
              <a:gdLst/>
              <a:ahLst/>
              <a:cxnLst/>
              <a:rect l="l" t="t" r="r" b="b"/>
              <a:pathLst>
                <a:path w="14725650" h="7439025">
                  <a:moveTo>
                    <a:pt x="14725599" y="0"/>
                  </a:moveTo>
                  <a:lnTo>
                    <a:pt x="14678698" y="0"/>
                  </a:lnTo>
                  <a:lnTo>
                    <a:pt x="14678698" y="46888"/>
                  </a:lnTo>
                  <a:lnTo>
                    <a:pt x="14678698" y="7392086"/>
                  </a:lnTo>
                  <a:lnTo>
                    <a:pt x="46901" y="7392086"/>
                  </a:lnTo>
                  <a:lnTo>
                    <a:pt x="46901" y="46888"/>
                  </a:lnTo>
                  <a:lnTo>
                    <a:pt x="14678698" y="46888"/>
                  </a:lnTo>
                  <a:lnTo>
                    <a:pt x="14678698" y="0"/>
                  </a:lnTo>
                  <a:lnTo>
                    <a:pt x="46901" y="0"/>
                  </a:lnTo>
                  <a:lnTo>
                    <a:pt x="0" y="0"/>
                  </a:lnTo>
                  <a:lnTo>
                    <a:pt x="0" y="7438987"/>
                  </a:lnTo>
                  <a:lnTo>
                    <a:pt x="46901" y="7438987"/>
                  </a:lnTo>
                  <a:lnTo>
                    <a:pt x="14678698" y="7438987"/>
                  </a:lnTo>
                  <a:lnTo>
                    <a:pt x="14725599" y="7438987"/>
                  </a:lnTo>
                  <a:lnTo>
                    <a:pt x="14725599" y="0"/>
                  </a:lnTo>
                  <a:close/>
                </a:path>
              </a:pathLst>
            </a:custGeom>
            <a:solidFill>
              <a:srgbClr val="000000"/>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60655">
              <a:lnSpc>
                <a:spcPct val="100000"/>
              </a:lnSpc>
              <a:spcBef>
                <a:spcPts val="100"/>
              </a:spcBef>
              <a:tabLst>
                <a:tab pos="6776720" algn="l"/>
              </a:tabLst>
            </a:pPr>
            <a:r>
              <a:rPr spc="-195" dirty="0"/>
              <a:t>TELEPHONE	</a:t>
            </a:r>
            <a:r>
              <a:rPr spc="140" dirty="0"/>
              <a:t>DIRECTORY</a:t>
            </a:r>
          </a:p>
        </p:txBody>
      </p:sp>
      <p:sp>
        <p:nvSpPr>
          <p:cNvPr id="7" name="object 7"/>
          <p:cNvSpPr txBox="1"/>
          <p:nvPr/>
        </p:nvSpPr>
        <p:spPr>
          <a:xfrm>
            <a:off x="2590800" y="5253874"/>
            <a:ext cx="13563600" cy="679673"/>
          </a:xfrm>
          <a:prstGeom prst="rect">
            <a:avLst/>
          </a:prstGeom>
        </p:spPr>
        <p:txBody>
          <a:bodyPr vert="horz" wrap="square" lIns="0" tIns="12700" rIns="0" bIns="0" rtlCol="0">
            <a:spAutoFit/>
          </a:bodyPr>
          <a:lstStyle/>
          <a:p>
            <a:pPr>
              <a:lnSpc>
                <a:spcPts val="5155"/>
              </a:lnSpc>
              <a:spcBef>
                <a:spcPts val="100"/>
              </a:spcBef>
            </a:pPr>
            <a:r>
              <a:rPr sz="4300" b="1" spc="-350">
                <a:latin typeface="Times New Roman"/>
                <a:cs typeface="Times New Roman"/>
              </a:rPr>
              <a:t>SAMUDRALA</a:t>
            </a:r>
            <a:r>
              <a:rPr sz="4300" b="1" spc="-409">
                <a:latin typeface="Times New Roman"/>
                <a:cs typeface="Times New Roman"/>
              </a:rPr>
              <a:t> </a:t>
            </a:r>
            <a:r>
              <a:rPr sz="4300" b="1" spc="-260" smtClean="0">
                <a:latin typeface="Times New Roman"/>
                <a:cs typeface="Times New Roman"/>
              </a:rPr>
              <a:t>YASHWANTH</a:t>
            </a:r>
            <a:r>
              <a:rPr lang="en-US" sz="4300" b="1" spc="-260" smtClean="0">
                <a:latin typeface="Times New Roman"/>
                <a:cs typeface="Times New Roman"/>
              </a:rPr>
              <a:t>     </a:t>
            </a:r>
            <a:r>
              <a:rPr sz="4400" b="1" spc="-175" smtClean="0">
                <a:latin typeface="Times New Roman"/>
                <a:cs typeface="Times New Roman"/>
              </a:rPr>
              <a:t>AM.EN.U4AIE20063</a:t>
            </a:r>
            <a:endParaRPr lang="en-US" sz="4400" b="1" spc="-175" dirty="0" smtClean="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7800" y="1257300"/>
            <a:ext cx="10591800" cy="1477328"/>
          </a:xfrm>
          <a:prstGeom prst="rect">
            <a:avLst/>
          </a:prstGeom>
          <a:noFill/>
        </p:spPr>
        <p:txBody>
          <a:bodyPr wrap="square" rtlCol="0">
            <a:spAutoFit/>
          </a:bodyPr>
          <a:lstStyle/>
          <a:p>
            <a:r>
              <a:rPr lang="en-US" sz="9000" u="sng" dirty="0" smtClean="0">
                <a:latin typeface="Algerian" pitchFamily="82" charset="0"/>
              </a:rPr>
              <a:t>introduction</a:t>
            </a:r>
            <a:endParaRPr lang="en-US" sz="9000" u="sng" dirty="0">
              <a:latin typeface="Algerian" pitchFamily="82" charset="0"/>
            </a:endParaRPr>
          </a:p>
        </p:txBody>
      </p:sp>
      <p:sp>
        <p:nvSpPr>
          <p:cNvPr id="5" name="TextBox 4"/>
          <p:cNvSpPr txBox="1"/>
          <p:nvPr/>
        </p:nvSpPr>
        <p:spPr>
          <a:xfrm>
            <a:off x="1600201" y="3162300"/>
            <a:ext cx="14706600" cy="5909310"/>
          </a:xfrm>
          <a:prstGeom prst="rect">
            <a:avLst/>
          </a:prstGeom>
          <a:noFill/>
        </p:spPr>
        <p:txBody>
          <a:bodyPr wrap="square" rtlCol="0">
            <a:spAutoFit/>
          </a:bodyPr>
          <a:lstStyle/>
          <a:p>
            <a:r>
              <a:rPr lang="en-US" sz="4200" dirty="0" smtClean="0"/>
              <a:t>telephone directory system in java, task is to save the contact information of the favored people in a database. it's far a pleasant clean to use interface developed in Java, because the returned cease to store the info. This software shops all of the details like call, cell phone wide variety, address, electronic mail identification and internet site in a database. This device was developed to reduce the errors that go wrong in manual structures. It turned into very difficult to keep all of the details manually there this kind of gadget become evolved.</a:t>
            </a:r>
            <a:endParaRPr lang="en-US" sz="4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866900"/>
            <a:ext cx="14859000" cy="5262979"/>
          </a:xfrm>
          <a:prstGeom prst="rect">
            <a:avLst/>
          </a:prstGeom>
        </p:spPr>
        <p:txBody>
          <a:bodyPr wrap="square">
            <a:spAutoFit/>
          </a:bodyPr>
          <a:lstStyle/>
          <a:p>
            <a:r>
              <a:rPr lang="en-US" sz="4200" dirty="0" smtClean="0"/>
              <a:t>This software also lets in to edit, update and search numerous touch info. it's far new, different and easy to use and reliable software program system. It additionally gives an excellent degree of safety as there's an admin who can most effective edit and update details. in advance wherein there was best a manual machine which required loads of office work however now an automated machine is evolved which meet all of the necessities. that is phonebook application in java.</a:t>
            </a:r>
            <a:endParaRPr lang="en-US" sz="4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05775" y="465868"/>
            <a:ext cx="17249775" cy="9354185"/>
            <a:chOff x="505775" y="465868"/>
            <a:chExt cx="17249775" cy="9354185"/>
          </a:xfrm>
        </p:grpSpPr>
        <p:sp>
          <p:nvSpPr>
            <p:cNvPr id="3" name="object 3"/>
            <p:cNvSpPr/>
            <p:nvPr/>
          </p:nvSpPr>
          <p:spPr>
            <a:xfrm>
              <a:off x="1522770" y="2845242"/>
              <a:ext cx="185276" cy="1852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2770" y="4345098"/>
              <a:ext cx="185276" cy="18527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522770" y="5095026"/>
              <a:ext cx="185276" cy="18527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22770" y="6594881"/>
              <a:ext cx="185276" cy="18527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522770" y="7344809"/>
              <a:ext cx="185276" cy="185276"/>
            </a:xfrm>
            <a:prstGeom prst="rect">
              <a:avLst/>
            </a:prstGeom>
            <a:blipFill>
              <a:blip r:embed="rId3" cstate="print"/>
              <a:stretch>
                <a:fillRect/>
              </a:stretch>
            </a:blipFill>
          </p:spPr>
          <p:txBody>
            <a:bodyPr wrap="square" lIns="0" tIns="0" rIns="0" bIns="0" rtlCol="0"/>
            <a:lstStyle/>
            <a:p>
              <a:endParaRPr/>
            </a:p>
          </p:txBody>
        </p:sp>
      </p:grpSp>
      <p:sp>
        <p:nvSpPr>
          <p:cNvPr id="8" name="object 8"/>
          <p:cNvSpPr txBox="1">
            <a:spLocks noGrp="1"/>
          </p:cNvSpPr>
          <p:nvPr>
            <p:ph type="body" idx="1"/>
          </p:nvPr>
        </p:nvSpPr>
        <p:spPr>
          <a:prstGeom prst="rect">
            <a:avLst/>
          </a:prstGeom>
        </p:spPr>
        <p:txBody>
          <a:bodyPr vert="horz" wrap="square" lIns="0" tIns="12700" rIns="0" bIns="0" rtlCol="0">
            <a:spAutoFit/>
          </a:bodyPr>
          <a:lstStyle/>
          <a:p>
            <a:pPr marL="514984" marR="5080">
              <a:lnSpc>
                <a:spcPct val="115799"/>
              </a:lnSpc>
              <a:spcBef>
                <a:spcPts val="100"/>
              </a:spcBef>
            </a:pPr>
            <a:r>
              <a:rPr sz="4250" spc="-40" dirty="0">
                <a:latin typeface="+mn-lt"/>
                <a:cs typeface="Times New Roman"/>
              </a:rPr>
              <a:t>Telephone</a:t>
            </a:r>
            <a:r>
              <a:rPr sz="4250" spc="-320" dirty="0">
                <a:latin typeface="+mn-lt"/>
                <a:cs typeface="Times New Roman"/>
              </a:rPr>
              <a:t> </a:t>
            </a:r>
            <a:r>
              <a:rPr sz="4250" spc="-50" dirty="0">
                <a:latin typeface="+mn-lt"/>
                <a:cs typeface="Times New Roman"/>
              </a:rPr>
              <a:t>directory</a:t>
            </a:r>
            <a:r>
              <a:rPr sz="4250" spc="-320" dirty="0">
                <a:latin typeface="+mn-lt"/>
                <a:cs typeface="Times New Roman"/>
              </a:rPr>
              <a:t> </a:t>
            </a:r>
            <a:r>
              <a:rPr sz="4250" spc="65" dirty="0">
                <a:latin typeface="+mn-lt"/>
                <a:cs typeface="Times New Roman"/>
              </a:rPr>
              <a:t>is</a:t>
            </a:r>
            <a:r>
              <a:rPr sz="4250" spc="-320" dirty="0">
                <a:latin typeface="+mn-lt"/>
                <a:cs typeface="Times New Roman"/>
              </a:rPr>
              <a:t> </a:t>
            </a:r>
            <a:r>
              <a:rPr sz="4250" spc="-75" dirty="0">
                <a:latin typeface="+mn-lt"/>
                <a:cs typeface="Times New Roman"/>
              </a:rPr>
              <a:t>a</a:t>
            </a:r>
            <a:r>
              <a:rPr sz="4250" spc="-320" dirty="0">
                <a:latin typeface="+mn-lt"/>
                <a:cs typeface="Times New Roman"/>
              </a:rPr>
              <a:t> </a:t>
            </a:r>
            <a:r>
              <a:rPr sz="4250" spc="-70" dirty="0">
                <a:latin typeface="+mn-lt"/>
                <a:cs typeface="Times New Roman"/>
              </a:rPr>
              <a:t>daily</a:t>
            </a:r>
            <a:r>
              <a:rPr sz="4250" spc="-315" dirty="0">
                <a:latin typeface="+mn-lt"/>
                <a:cs typeface="Times New Roman"/>
              </a:rPr>
              <a:t> </a:t>
            </a:r>
            <a:r>
              <a:rPr sz="4250" spc="10" dirty="0">
                <a:latin typeface="+mn-lt"/>
                <a:cs typeface="Times New Roman"/>
              </a:rPr>
              <a:t>needed</a:t>
            </a:r>
            <a:r>
              <a:rPr sz="4250" spc="-320" dirty="0">
                <a:latin typeface="+mn-lt"/>
                <a:cs typeface="Times New Roman"/>
              </a:rPr>
              <a:t> </a:t>
            </a:r>
            <a:r>
              <a:rPr sz="4250" spc="10" dirty="0">
                <a:latin typeface="+mn-lt"/>
                <a:cs typeface="Times New Roman"/>
              </a:rPr>
              <a:t>tool</a:t>
            </a:r>
            <a:r>
              <a:rPr sz="4250" spc="-320" dirty="0">
                <a:latin typeface="+mn-lt"/>
                <a:cs typeface="Times New Roman"/>
              </a:rPr>
              <a:t> </a:t>
            </a:r>
            <a:r>
              <a:rPr sz="4250" spc="35" dirty="0">
                <a:latin typeface="+mn-lt"/>
                <a:cs typeface="Times New Roman"/>
              </a:rPr>
              <a:t>in</a:t>
            </a:r>
            <a:r>
              <a:rPr sz="4250" spc="-320" dirty="0">
                <a:latin typeface="+mn-lt"/>
                <a:cs typeface="Times New Roman"/>
              </a:rPr>
              <a:t> </a:t>
            </a:r>
            <a:r>
              <a:rPr sz="4250" spc="-50" dirty="0">
                <a:latin typeface="+mn-lt"/>
                <a:cs typeface="Times New Roman"/>
              </a:rPr>
              <a:t>order</a:t>
            </a:r>
            <a:r>
              <a:rPr sz="4250" spc="-320" dirty="0">
                <a:latin typeface="+mn-lt"/>
                <a:cs typeface="Times New Roman"/>
              </a:rPr>
              <a:t> </a:t>
            </a:r>
            <a:r>
              <a:rPr sz="4250" spc="25" dirty="0">
                <a:latin typeface="+mn-lt"/>
                <a:cs typeface="Times New Roman"/>
              </a:rPr>
              <a:t>to</a:t>
            </a:r>
            <a:r>
              <a:rPr sz="4250" spc="-315" dirty="0">
                <a:latin typeface="+mn-lt"/>
                <a:cs typeface="Times New Roman"/>
              </a:rPr>
              <a:t> </a:t>
            </a:r>
            <a:r>
              <a:rPr sz="4250" spc="-5" dirty="0">
                <a:latin typeface="+mn-lt"/>
                <a:cs typeface="Times New Roman"/>
              </a:rPr>
              <a:t>communicate  </a:t>
            </a:r>
            <a:r>
              <a:rPr sz="4250" spc="10" dirty="0">
                <a:latin typeface="+mn-lt"/>
                <a:cs typeface="Times New Roman"/>
              </a:rPr>
              <a:t>with</a:t>
            </a:r>
            <a:r>
              <a:rPr sz="4250" spc="-330" dirty="0">
                <a:latin typeface="+mn-lt"/>
                <a:cs typeface="Times New Roman"/>
              </a:rPr>
              <a:t> </a:t>
            </a:r>
            <a:r>
              <a:rPr sz="4250" spc="10" dirty="0">
                <a:latin typeface="+mn-lt"/>
                <a:cs typeface="Times New Roman"/>
              </a:rPr>
              <a:t>others.</a:t>
            </a:r>
            <a:endParaRPr sz="4250">
              <a:latin typeface="+mn-lt"/>
              <a:cs typeface="Times New Roman"/>
            </a:endParaRPr>
          </a:p>
          <a:p>
            <a:pPr marL="514984">
              <a:lnSpc>
                <a:spcPct val="100000"/>
              </a:lnSpc>
              <a:spcBef>
                <a:spcPts val="805"/>
              </a:spcBef>
            </a:pPr>
            <a:r>
              <a:rPr sz="4250" spc="-60" dirty="0">
                <a:latin typeface="+mn-lt"/>
                <a:cs typeface="Times New Roman"/>
              </a:rPr>
              <a:t>It</a:t>
            </a:r>
            <a:r>
              <a:rPr sz="4250" spc="-330" dirty="0">
                <a:latin typeface="+mn-lt"/>
                <a:cs typeface="Times New Roman"/>
              </a:rPr>
              <a:t> </a:t>
            </a:r>
            <a:r>
              <a:rPr sz="4250" spc="65" dirty="0">
                <a:latin typeface="+mn-lt"/>
                <a:cs typeface="Times New Roman"/>
              </a:rPr>
              <a:t>is</a:t>
            </a:r>
            <a:r>
              <a:rPr sz="4250" spc="-325" dirty="0">
                <a:latin typeface="+mn-lt"/>
                <a:cs typeface="Times New Roman"/>
              </a:rPr>
              <a:t> </a:t>
            </a:r>
            <a:r>
              <a:rPr sz="4250" spc="-15" dirty="0">
                <a:latin typeface="+mn-lt"/>
                <a:cs typeface="Times New Roman"/>
              </a:rPr>
              <a:t>commonly</a:t>
            </a:r>
            <a:r>
              <a:rPr sz="4250" spc="-325" dirty="0">
                <a:latin typeface="+mn-lt"/>
                <a:cs typeface="Times New Roman"/>
              </a:rPr>
              <a:t> </a:t>
            </a:r>
            <a:r>
              <a:rPr sz="4250" spc="-10" dirty="0">
                <a:latin typeface="+mn-lt"/>
                <a:cs typeface="Times New Roman"/>
              </a:rPr>
              <a:t>installed</a:t>
            </a:r>
            <a:r>
              <a:rPr sz="4250" spc="-325" dirty="0">
                <a:latin typeface="+mn-lt"/>
                <a:cs typeface="Times New Roman"/>
              </a:rPr>
              <a:t> </a:t>
            </a:r>
            <a:r>
              <a:rPr sz="4250" spc="35" dirty="0">
                <a:latin typeface="+mn-lt"/>
                <a:cs typeface="Times New Roman"/>
              </a:rPr>
              <a:t>in</a:t>
            </a:r>
            <a:r>
              <a:rPr sz="4250" spc="-325" dirty="0">
                <a:latin typeface="+mn-lt"/>
                <a:cs typeface="Times New Roman"/>
              </a:rPr>
              <a:t> </a:t>
            </a:r>
            <a:r>
              <a:rPr sz="4250" spc="-10" dirty="0">
                <a:latin typeface="+mn-lt"/>
                <a:cs typeface="Times New Roman"/>
              </a:rPr>
              <a:t>mobile</a:t>
            </a:r>
            <a:r>
              <a:rPr sz="4250" spc="-325" dirty="0">
                <a:latin typeface="+mn-lt"/>
                <a:cs typeface="Times New Roman"/>
              </a:rPr>
              <a:t> </a:t>
            </a:r>
            <a:r>
              <a:rPr sz="4250" spc="10" dirty="0">
                <a:latin typeface="+mn-lt"/>
                <a:cs typeface="Times New Roman"/>
              </a:rPr>
              <a:t>phones</a:t>
            </a:r>
            <a:r>
              <a:rPr sz="4250" spc="-325" dirty="0">
                <a:latin typeface="+mn-lt"/>
                <a:cs typeface="Times New Roman"/>
              </a:rPr>
              <a:t> </a:t>
            </a:r>
            <a:r>
              <a:rPr sz="4250" spc="25" dirty="0">
                <a:latin typeface="+mn-lt"/>
                <a:cs typeface="Times New Roman"/>
              </a:rPr>
              <a:t>etc.</a:t>
            </a:r>
            <a:endParaRPr sz="4250">
              <a:latin typeface="+mn-lt"/>
              <a:cs typeface="Times New Roman"/>
            </a:endParaRPr>
          </a:p>
          <a:p>
            <a:pPr marL="514984" marR="325755">
              <a:lnSpc>
                <a:spcPct val="115799"/>
              </a:lnSpc>
            </a:pPr>
            <a:r>
              <a:rPr sz="4250" spc="-60" dirty="0">
                <a:latin typeface="+mn-lt"/>
                <a:cs typeface="Times New Roman"/>
              </a:rPr>
              <a:t>It</a:t>
            </a:r>
            <a:r>
              <a:rPr sz="4250" spc="-320" dirty="0">
                <a:latin typeface="+mn-lt"/>
                <a:cs typeface="Times New Roman"/>
              </a:rPr>
              <a:t> </a:t>
            </a:r>
            <a:r>
              <a:rPr sz="4250" spc="-15" dirty="0">
                <a:latin typeface="+mn-lt"/>
                <a:cs typeface="Times New Roman"/>
              </a:rPr>
              <a:t>helps</a:t>
            </a:r>
            <a:r>
              <a:rPr sz="4250" spc="-320" dirty="0">
                <a:latin typeface="+mn-lt"/>
                <a:cs typeface="Times New Roman"/>
              </a:rPr>
              <a:t> </a:t>
            </a:r>
            <a:r>
              <a:rPr sz="4250" spc="35" dirty="0">
                <a:latin typeface="+mn-lt"/>
                <a:cs typeface="Times New Roman"/>
              </a:rPr>
              <a:t>in</a:t>
            </a:r>
            <a:r>
              <a:rPr sz="4250" spc="-320" dirty="0">
                <a:latin typeface="+mn-lt"/>
                <a:cs typeface="Times New Roman"/>
              </a:rPr>
              <a:t> </a:t>
            </a:r>
            <a:r>
              <a:rPr sz="4250" spc="25" dirty="0">
                <a:latin typeface="+mn-lt"/>
                <a:cs typeface="Times New Roman"/>
              </a:rPr>
              <a:t>viewing,</a:t>
            </a:r>
            <a:r>
              <a:rPr sz="4250" spc="-320" dirty="0">
                <a:latin typeface="+mn-lt"/>
                <a:cs typeface="Times New Roman"/>
              </a:rPr>
              <a:t> </a:t>
            </a:r>
            <a:r>
              <a:rPr sz="4250" spc="15" dirty="0">
                <a:latin typeface="+mn-lt"/>
                <a:cs typeface="Times New Roman"/>
              </a:rPr>
              <a:t>deleting,</a:t>
            </a:r>
            <a:r>
              <a:rPr sz="4250" spc="-320" dirty="0">
                <a:latin typeface="+mn-lt"/>
                <a:cs typeface="Times New Roman"/>
              </a:rPr>
              <a:t> </a:t>
            </a:r>
            <a:r>
              <a:rPr sz="4250" spc="-25" dirty="0">
                <a:latin typeface="+mn-lt"/>
                <a:cs typeface="Times New Roman"/>
              </a:rPr>
              <a:t>adding</a:t>
            </a:r>
            <a:r>
              <a:rPr sz="4250" spc="-320" dirty="0">
                <a:latin typeface="+mn-lt"/>
                <a:cs typeface="Times New Roman"/>
              </a:rPr>
              <a:t> </a:t>
            </a:r>
            <a:r>
              <a:rPr sz="4250" spc="-50" dirty="0">
                <a:latin typeface="+mn-lt"/>
                <a:cs typeface="Times New Roman"/>
              </a:rPr>
              <a:t>and</a:t>
            </a:r>
            <a:r>
              <a:rPr sz="4250" spc="-320" dirty="0">
                <a:latin typeface="+mn-lt"/>
                <a:cs typeface="Times New Roman"/>
              </a:rPr>
              <a:t> </a:t>
            </a:r>
            <a:r>
              <a:rPr sz="4250" spc="-10" dirty="0">
                <a:latin typeface="+mn-lt"/>
                <a:cs typeface="Times New Roman"/>
              </a:rPr>
              <a:t>searching</a:t>
            </a:r>
            <a:r>
              <a:rPr sz="4250" spc="-320" dirty="0">
                <a:latin typeface="+mn-lt"/>
                <a:cs typeface="Times New Roman"/>
              </a:rPr>
              <a:t> </a:t>
            </a:r>
            <a:r>
              <a:rPr sz="4250" dirty="0">
                <a:latin typeface="+mn-lt"/>
                <a:cs typeface="Times New Roman"/>
              </a:rPr>
              <a:t>the</a:t>
            </a:r>
            <a:r>
              <a:rPr sz="4250" spc="-320" dirty="0">
                <a:latin typeface="+mn-lt"/>
                <a:cs typeface="Times New Roman"/>
              </a:rPr>
              <a:t> </a:t>
            </a:r>
            <a:r>
              <a:rPr sz="4250" spc="-10" dirty="0">
                <a:latin typeface="+mn-lt"/>
                <a:cs typeface="Times New Roman"/>
              </a:rPr>
              <a:t>details</a:t>
            </a:r>
            <a:r>
              <a:rPr sz="4250" spc="-320" dirty="0">
                <a:latin typeface="+mn-lt"/>
                <a:cs typeface="Times New Roman"/>
              </a:rPr>
              <a:t> </a:t>
            </a:r>
            <a:r>
              <a:rPr sz="4250" spc="45" dirty="0">
                <a:latin typeface="+mn-lt"/>
                <a:cs typeface="Times New Roman"/>
              </a:rPr>
              <a:t>of</a:t>
            </a:r>
            <a:r>
              <a:rPr sz="4250" spc="-320" dirty="0">
                <a:latin typeface="+mn-lt"/>
                <a:cs typeface="Times New Roman"/>
              </a:rPr>
              <a:t> </a:t>
            </a:r>
            <a:r>
              <a:rPr sz="4250" spc="-75" dirty="0">
                <a:latin typeface="+mn-lt"/>
                <a:cs typeface="Times New Roman"/>
              </a:rPr>
              <a:t>a  </a:t>
            </a:r>
            <a:r>
              <a:rPr sz="4250" dirty="0">
                <a:latin typeface="+mn-lt"/>
                <a:cs typeface="Times New Roman"/>
              </a:rPr>
              <a:t>person</a:t>
            </a:r>
            <a:r>
              <a:rPr sz="4250" spc="-330" dirty="0">
                <a:latin typeface="+mn-lt"/>
                <a:cs typeface="Times New Roman"/>
              </a:rPr>
              <a:t> </a:t>
            </a:r>
            <a:r>
              <a:rPr sz="4250" dirty="0">
                <a:latin typeface="+mn-lt"/>
                <a:cs typeface="Times New Roman"/>
              </a:rPr>
              <a:t>easily.</a:t>
            </a:r>
            <a:endParaRPr sz="4250">
              <a:latin typeface="+mn-lt"/>
              <a:cs typeface="Times New Roman"/>
            </a:endParaRPr>
          </a:p>
          <a:p>
            <a:pPr marL="514984" marR="16510">
              <a:lnSpc>
                <a:spcPct val="115799"/>
              </a:lnSpc>
            </a:pPr>
            <a:r>
              <a:rPr sz="4250" spc="-45" dirty="0">
                <a:latin typeface="+mn-lt"/>
                <a:cs typeface="Times New Roman"/>
              </a:rPr>
              <a:t>In</a:t>
            </a:r>
            <a:r>
              <a:rPr sz="4250" spc="-325" dirty="0">
                <a:latin typeface="+mn-lt"/>
                <a:cs typeface="Times New Roman"/>
              </a:rPr>
              <a:t> </a:t>
            </a:r>
            <a:r>
              <a:rPr sz="4250" spc="15" dirty="0">
                <a:latin typeface="+mn-lt"/>
                <a:cs typeface="Times New Roman"/>
              </a:rPr>
              <a:t>this</a:t>
            </a:r>
            <a:r>
              <a:rPr sz="4250" spc="-320" dirty="0">
                <a:latin typeface="+mn-lt"/>
                <a:cs typeface="Times New Roman"/>
              </a:rPr>
              <a:t> </a:t>
            </a:r>
            <a:r>
              <a:rPr sz="4250" dirty="0">
                <a:latin typeface="+mn-lt"/>
                <a:cs typeface="Times New Roman"/>
              </a:rPr>
              <a:t>the</a:t>
            </a:r>
            <a:r>
              <a:rPr sz="4250" spc="-320" dirty="0">
                <a:latin typeface="+mn-lt"/>
                <a:cs typeface="Times New Roman"/>
              </a:rPr>
              <a:t> </a:t>
            </a:r>
            <a:r>
              <a:rPr sz="4250" spc="-10" dirty="0">
                <a:latin typeface="+mn-lt"/>
                <a:cs typeface="Times New Roman"/>
              </a:rPr>
              <a:t>details</a:t>
            </a:r>
            <a:r>
              <a:rPr sz="4250" spc="-325" dirty="0">
                <a:latin typeface="+mn-lt"/>
                <a:cs typeface="Times New Roman"/>
              </a:rPr>
              <a:t> </a:t>
            </a:r>
            <a:r>
              <a:rPr sz="4250" spc="45" dirty="0">
                <a:latin typeface="+mn-lt"/>
                <a:cs typeface="Times New Roman"/>
              </a:rPr>
              <a:t>of</a:t>
            </a:r>
            <a:r>
              <a:rPr sz="4250" spc="-320" dirty="0">
                <a:latin typeface="+mn-lt"/>
                <a:cs typeface="Times New Roman"/>
              </a:rPr>
              <a:t> </a:t>
            </a:r>
            <a:r>
              <a:rPr sz="4250" dirty="0">
                <a:latin typeface="+mn-lt"/>
                <a:cs typeface="Times New Roman"/>
              </a:rPr>
              <a:t>the</a:t>
            </a:r>
            <a:r>
              <a:rPr sz="4250" spc="-320" dirty="0">
                <a:latin typeface="+mn-lt"/>
                <a:cs typeface="Times New Roman"/>
              </a:rPr>
              <a:t> </a:t>
            </a:r>
            <a:r>
              <a:rPr sz="4250" spc="-10" dirty="0">
                <a:latin typeface="+mn-lt"/>
                <a:cs typeface="Times New Roman"/>
              </a:rPr>
              <a:t>people</a:t>
            </a:r>
            <a:r>
              <a:rPr sz="4250" spc="-325" dirty="0">
                <a:latin typeface="+mn-lt"/>
                <a:cs typeface="Times New Roman"/>
              </a:rPr>
              <a:t> </a:t>
            </a:r>
            <a:r>
              <a:rPr sz="4250" spc="-50" dirty="0">
                <a:latin typeface="+mn-lt"/>
                <a:cs typeface="Times New Roman"/>
              </a:rPr>
              <a:t>are</a:t>
            </a:r>
            <a:r>
              <a:rPr sz="4250" spc="-320" dirty="0">
                <a:latin typeface="+mn-lt"/>
                <a:cs typeface="Times New Roman"/>
              </a:rPr>
              <a:t> </a:t>
            </a:r>
            <a:r>
              <a:rPr sz="4250" spc="-5" dirty="0">
                <a:latin typeface="+mn-lt"/>
                <a:cs typeface="Times New Roman"/>
              </a:rPr>
              <a:t>stored</a:t>
            </a:r>
            <a:r>
              <a:rPr sz="4250" spc="-320" dirty="0">
                <a:latin typeface="+mn-lt"/>
                <a:cs typeface="Times New Roman"/>
              </a:rPr>
              <a:t> </a:t>
            </a:r>
            <a:r>
              <a:rPr sz="4250" spc="35" dirty="0">
                <a:latin typeface="+mn-lt"/>
                <a:cs typeface="Times New Roman"/>
              </a:rPr>
              <a:t>in</a:t>
            </a:r>
            <a:r>
              <a:rPr sz="4250" spc="-320" dirty="0">
                <a:latin typeface="+mn-lt"/>
                <a:cs typeface="Times New Roman"/>
              </a:rPr>
              <a:t> </a:t>
            </a:r>
            <a:r>
              <a:rPr sz="4250" dirty="0">
                <a:latin typeface="+mn-lt"/>
                <a:cs typeface="Times New Roman"/>
              </a:rPr>
              <a:t>the</a:t>
            </a:r>
            <a:r>
              <a:rPr sz="4250" spc="-325" dirty="0">
                <a:latin typeface="+mn-lt"/>
                <a:cs typeface="Times New Roman"/>
              </a:rPr>
              <a:t> </a:t>
            </a:r>
            <a:r>
              <a:rPr sz="4250" spc="-10" dirty="0">
                <a:latin typeface="+mn-lt"/>
                <a:cs typeface="Times New Roman"/>
              </a:rPr>
              <a:t>form</a:t>
            </a:r>
            <a:r>
              <a:rPr sz="4250" spc="-320" dirty="0">
                <a:latin typeface="+mn-lt"/>
                <a:cs typeface="Times New Roman"/>
              </a:rPr>
              <a:t> </a:t>
            </a:r>
            <a:r>
              <a:rPr sz="4250" spc="45" dirty="0">
                <a:latin typeface="+mn-lt"/>
                <a:cs typeface="Times New Roman"/>
              </a:rPr>
              <a:t>of</a:t>
            </a:r>
            <a:r>
              <a:rPr sz="4250" spc="-320" dirty="0">
                <a:latin typeface="+mn-lt"/>
                <a:cs typeface="Times New Roman"/>
              </a:rPr>
              <a:t> </a:t>
            </a:r>
            <a:r>
              <a:rPr sz="4250" spc="-85" dirty="0">
                <a:latin typeface="+mn-lt"/>
                <a:cs typeface="Times New Roman"/>
              </a:rPr>
              <a:t>binary</a:t>
            </a:r>
            <a:r>
              <a:rPr sz="4250" spc="-325" dirty="0">
                <a:latin typeface="+mn-lt"/>
                <a:cs typeface="Times New Roman"/>
              </a:rPr>
              <a:t> </a:t>
            </a:r>
            <a:r>
              <a:rPr sz="4250" spc="-5" dirty="0">
                <a:latin typeface="+mn-lt"/>
                <a:cs typeface="Times New Roman"/>
              </a:rPr>
              <a:t>tree  </a:t>
            </a:r>
            <a:r>
              <a:rPr sz="4250" spc="-165" dirty="0">
                <a:latin typeface="+mn-lt"/>
                <a:cs typeface="Times New Roman"/>
              </a:rPr>
              <a:t>And </a:t>
            </a:r>
            <a:r>
              <a:rPr sz="4250" spc="-55" dirty="0">
                <a:latin typeface="+mn-lt"/>
                <a:cs typeface="Times New Roman"/>
              </a:rPr>
              <a:t>radix </a:t>
            </a:r>
            <a:r>
              <a:rPr sz="4250" spc="-5" dirty="0">
                <a:latin typeface="+mn-lt"/>
                <a:cs typeface="Times New Roman"/>
              </a:rPr>
              <a:t>sort </a:t>
            </a:r>
            <a:r>
              <a:rPr sz="4250" spc="65" dirty="0">
                <a:latin typeface="+mn-lt"/>
                <a:cs typeface="Times New Roman"/>
              </a:rPr>
              <a:t>is </a:t>
            </a:r>
            <a:r>
              <a:rPr sz="4250" dirty="0">
                <a:latin typeface="+mn-lt"/>
                <a:cs typeface="Times New Roman"/>
              </a:rPr>
              <a:t>used </a:t>
            </a:r>
            <a:r>
              <a:rPr sz="4250" spc="25" dirty="0">
                <a:latin typeface="+mn-lt"/>
                <a:cs typeface="Times New Roman"/>
              </a:rPr>
              <a:t>to </a:t>
            </a:r>
            <a:r>
              <a:rPr sz="4250" spc="-5" dirty="0">
                <a:latin typeface="+mn-lt"/>
                <a:cs typeface="Times New Roman"/>
              </a:rPr>
              <a:t>sort </a:t>
            </a:r>
            <a:r>
              <a:rPr sz="4250" dirty="0">
                <a:latin typeface="+mn-lt"/>
                <a:cs typeface="Times New Roman"/>
              </a:rPr>
              <a:t>the </a:t>
            </a:r>
            <a:r>
              <a:rPr sz="4250" spc="20" dirty="0">
                <a:latin typeface="+mn-lt"/>
                <a:cs typeface="Times New Roman"/>
              </a:rPr>
              <a:t>names </a:t>
            </a:r>
            <a:r>
              <a:rPr sz="4250" spc="35" dirty="0">
                <a:latin typeface="+mn-lt"/>
                <a:cs typeface="Times New Roman"/>
              </a:rPr>
              <a:t>in </a:t>
            </a:r>
            <a:r>
              <a:rPr sz="4250" spc="-55" dirty="0">
                <a:latin typeface="+mn-lt"/>
                <a:cs typeface="Times New Roman"/>
              </a:rPr>
              <a:t>aplhabetical </a:t>
            </a:r>
            <a:r>
              <a:rPr sz="4250" spc="-50" dirty="0">
                <a:latin typeface="+mn-lt"/>
                <a:cs typeface="Times New Roman"/>
              </a:rPr>
              <a:t>order </a:t>
            </a:r>
            <a:r>
              <a:rPr sz="4250" spc="25" dirty="0">
                <a:latin typeface="+mn-lt"/>
                <a:cs typeface="Times New Roman"/>
              </a:rPr>
              <a:t>to  </a:t>
            </a:r>
            <a:r>
              <a:rPr sz="4250" spc="-40" dirty="0">
                <a:latin typeface="+mn-lt"/>
                <a:cs typeface="Times New Roman"/>
              </a:rPr>
              <a:t>make</a:t>
            </a:r>
            <a:r>
              <a:rPr sz="4250" spc="-330" dirty="0">
                <a:latin typeface="+mn-lt"/>
                <a:cs typeface="Times New Roman"/>
              </a:rPr>
              <a:t> </a:t>
            </a:r>
            <a:r>
              <a:rPr sz="4250" dirty="0">
                <a:latin typeface="+mn-lt"/>
                <a:cs typeface="Times New Roman"/>
              </a:rPr>
              <a:t>the</a:t>
            </a:r>
            <a:r>
              <a:rPr sz="4250" spc="-325" dirty="0">
                <a:latin typeface="+mn-lt"/>
                <a:cs typeface="Times New Roman"/>
              </a:rPr>
              <a:t> </a:t>
            </a:r>
            <a:r>
              <a:rPr sz="4250" spc="-35" dirty="0">
                <a:latin typeface="+mn-lt"/>
                <a:cs typeface="Times New Roman"/>
              </a:rPr>
              <a:t>search</a:t>
            </a:r>
            <a:r>
              <a:rPr sz="4250" spc="-325" dirty="0">
                <a:latin typeface="+mn-lt"/>
                <a:cs typeface="Times New Roman"/>
              </a:rPr>
              <a:t> </a:t>
            </a:r>
            <a:r>
              <a:rPr sz="4250" dirty="0">
                <a:latin typeface="+mn-lt"/>
                <a:cs typeface="Times New Roman"/>
              </a:rPr>
              <a:t>easy.</a:t>
            </a:r>
            <a:endParaRPr sz="4250">
              <a:latin typeface="+mn-lt"/>
              <a:cs typeface="Times New Roman"/>
            </a:endParaRPr>
          </a:p>
        </p:txBody>
      </p:sp>
      <p:sp>
        <p:nvSpPr>
          <p:cNvPr id="9" name="object 9"/>
          <p:cNvSpPr txBox="1">
            <a:spLocks noGrp="1"/>
          </p:cNvSpPr>
          <p:nvPr>
            <p:ph type="title"/>
          </p:nvPr>
        </p:nvSpPr>
        <p:spPr>
          <a:xfrm>
            <a:off x="4626478" y="844553"/>
            <a:ext cx="6551930" cy="1397000"/>
          </a:xfrm>
          <a:prstGeom prst="rect">
            <a:avLst/>
          </a:prstGeom>
        </p:spPr>
        <p:txBody>
          <a:bodyPr vert="horz" wrap="square" lIns="0" tIns="12700" rIns="0" bIns="0" rtlCol="0">
            <a:spAutoFit/>
          </a:bodyPr>
          <a:lstStyle/>
          <a:p>
            <a:pPr marL="12700">
              <a:lnSpc>
                <a:spcPct val="100000"/>
              </a:lnSpc>
              <a:spcBef>
                <a:spcPts val="100"/>
              </a:spcBef>
            </a:pPr>
            <a:r>
              <a:rPr lang="en-US" sz="9000" b="0" u="sng" spc="375" dirty="0" smtClean="0">
                <a:latin typeface="Algerian" pitchFamily="82" charset="0"/>
              </a:rPr>
              <a:t>OVERVIEW</a:t>
            </a:r>
            <a:endParaRPr sz="9000" b="0" u="sng">
              <a:latin typeface="Algerian"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876300"/>
            <a:ext cx="6694461" cy="1477328"/>
          </a:xfrm>
          <a:prstGeom prst="rect">
            <a:avLst/>
          </a:prstGeom>
          <a:noFill/>
        </p:spPr>
        <p:txBody>
          <a:bodyPr wrap="square" rtlCol="0">
            <a:spAutoFit/>
          </a:bodyPr>
          <a:lstStyle/>
          <a:p>
            <a:r>
              <a:rPr lang="en-US" sz="9000" u="sng" dirty="0" smtClean="0">
                <a:latin typeface="Algerian" pitchFamily="82" charset="0"/>
              </a:rPr>
              <a:t>Radix sort</a:t>
            </a:r>
            <a:endParaRPr lang="en-US" sz="9000" u="sng" dirty="0">
              <a:latin typeface="Algerian" pitchFamily="82" charset="0"/>
            </a:endParaRPr>
          </a:p>
        </p:txBody>
      </p:sp>
      <p:sp>
        <p:nvSpPr>
          <p:cNvPr id="3" name="TextBox 2"/>
          <p:cNvSpPr txBox="1"/>
          <p:nvPr/>
        </p:nvSpPr>
        <p:spPr>
          <a:xfrm>
            <a:off x="2057400" y="2781300"/>
            <a:ext cx="13868400" cy="6678751"/>
          </a:xfrm>
          <a:prstGeom prst="rect">
            <a:avLst/>
          </a:prstGeom>
          <a:noFill/>
        </p:spPr>
        <p:txBody>
          <a:bodyPr wrap="square" rtlCol="0">
            <a:spAutoFit/>
          </a:bodyPr>
          <a:lstStyle/>
          <a:p>
            <a:r>
              <a:rPr lang="en-US" sz="4200" dirty="0" smtClean="0">
                <a:latin typeface="Arial" pitchFamily="34" charset="0"/>
                <a:cs typeface="Arial" pitchFamily="34" charset="0"/>
              </a:rPr>
              <a:t>Radix sort sorts items by grouping them into buckets according to their radix. This makes radix sort ideal for sorting items that can be ordered based on their component digits or letters, such as integers, words, etc.</a:t>
            </a:r>
          </a:p>
          <a:p>
            <a:endParaRPr lang="en-US" sz="4200" dirty="0" smtClean="0">
              <a:latin typeface="Arial" pitchFamily="34" charset="0"/>
              <a:cs typeface="Arial" pitchFamily="34" charset="0"/>
            </a:endParaRPr>
          </a:p>
          <a:p>
            <a:r>
              <a:rPr lang="en-US" sz="4400" dirty="0" smtClean="0"/>
              <a:t>Radix sort is a non-comparative sorting algorithm that is better than the comparative sorting algorithms. It has linear time complexity that is better than the comparative algorithms with complexity O(n </a:t>
            </a:r>
            <a:r>
              <a:rPr lang="en-US" sz="4400" dirty="0" err="1" smtClean="0"/>
              <a:t>logn</a:t>
            </a:r>
            <a:r>
              <a:rPr lang="en-US" sz="4400" dirty="0" smtClean="0"/>
              <a:t>).</a:t>
            </a:r>
          </a:p>
          <a:p>
            <a:endParaRPr lang="en-US" sz="4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800100"/>
            <a:ext cx="7007934" cy="1397819"/>
          </a:xfrm>
          <a:prstGeom prst="rect">
            <a:avLst/>
          </a:prstGeom>
        </p:spPr>
        <p:txBody>
          <a:bodyPr vert="horz" wrap="square" lIns="0" tIns="12700" rIns="0" bIns="0" rtlCol="0">
            <a:spAutoFit/>
          </a:bodyPr>
          <a:lstStyle/>
          <a:p>
            <a:pPr marL="12700">
              <a:lnSpc>
                <a:spcPct val="100000"/>
              </a:lnSpc>
              <a:spcBef>
                <a:spcPts val="100"/>
              </a:spcBef>
            </a:pPr>
            <a:r>
              <a:rPr sz="9000" b="0" u="sng" spc="65" dirty="0">
                <a:latin typeface="Algerian" pitchFamily="82" charset="0"/>
              </a:rPr>
              <a:t>PROCESS</a:t>
            </a:r>
            <a:endParaRPr sz="9000" b="0" u="sng">
              <a:latin typeface="Algerian" pitchFamily="82" charset="0"/>
            </a:endParaRPr>
          </a:p>
        </p:txBody>
      </p:sp>
      <p:sp>
        <p:nvSpPr>
          <p:cNvPr id="3" name="object 3"/>
          <p:cNvSpPr txBox="1"/>
          <p:nvPr/>
        </p:nvSpPr>
        <p:spPr>
          <a:xfrm>
            <a:off x="1584025" y="2897853"/>
            <a:ext cx="14478635" cy="4273991"/>
          </a:xfrm>
          <a:prstGeom prst="rect">
            <a:avLst/>
          </a:prstGeom>
        </p:spPr>
        <p:txBody>
          <a:bodyPr vert="horz" wrap="square" lIns="0" tIns="12700" rIns="0" bIns="0" rtlCol="0">
            <a:spAutoFit/>
          </a:bodyPr>
          <a:lstStyle/>
          <a:p>
            <a:pPr marL="12700" marR="347345">
              <a:lnSpc>
                <a:spcPct val="116599"/>
              </a:lnSpc>
              <a:spcBef>
                <a:spcPts val="100"/>
              </a:spcBef>
            </a:pPr>
            <a:r>
              <a:rPr sz="4200" spc="-170" dirty="0">
                <a:cs typeface="Times New Roman"/>
              </a:rPr>
              <a:t>The</a:t>
            </a:r>
            <a:r>
              <a:rPr sz="4200" spc="-405" dirty="0">
                <a:cs typeface="Times New Roman"/>
              </a:rPr>
              <a:t> </a:t>
            </a:r>
            <a:r>
              <a:rPr sz="4200" dirty="0">
                <a:cs typeface="Times New Roman"/>
              </a:rPr>
              <a:t>process</a:t>
            </a:r>
            <a:r>
              <a:rPr sz="4200" spc="-400" dirty="0">
                <a:cs typeface="Times New Roman"/>
              </a:rPr>
              <a:t> </a:t>
            </a:r>
            <a:r>
              <a:rPr sz="4200" spc="55" dirty="0">
                <a:cs typeface="Times New Roman"/>
              </a:rPr>
              <a:t>of</a:t>
            </a:r>
            <a:r>
              <a:rPr sz="4200" spc="-400" dirty="0">
                <a:cs typeface="Times New Roman"/>
              </a:rPr>
              <a:t> </a:t>
            </a:r>
            <a:r>
              <a:rPr sz="4200" spc="-5" dirty="0">
                <a:cs typeface="Times New Roman"/>
              </a:rPr>
              <a:t>running</a:t>
            </a:r>
            <a:r>
              <a:rPr sz="4200" spc="-405" dirty="0">
                <a:cs typeface="Times New Roman"/>
              </a:rPr>
              <a:t> </a:t>
            </a:r>
            <a:r>
              <a:rPr sz="4200" spc="5" dirty="0">
                <a:cs typeface="Times New Roman"/>
              </a:rPr>
              <a:t>the</a:t>
            </a:r>
            <a:r>
              <a:rPr sz="4200" spc="-400" dirty="0">
                <a:cs typeface="Times New Roman"/>
              </a:rPr>
              <a:t> </a:t>
            </a:r>
            <a:r>
              <a:rPr sz="4200" spc="-5" dirty="0">
                <a:cs typeface="Times New Roman"/>
              </a:rPr>
              <a:t>code</a:t>
            </a:r>
            <a:r>
              <a:rPr sz="4200" spc="-400" dirty="0">
                <a:cs typeface="Times New Roman"/>
              </a:rPr>
              <a:t> </a:t>
            </a:r>
            <a:r>
              <a:rPr sz="4200" spc="85" dirty="0">
                <a:cs typeface="Times New Roman"/>
              </a:rPr>
              <a:t>is,</a:t>
            </a:r>
            <a:r>
              <a:rPr sz="4200" spc="-400" dirty="0">
                <a:cs typeface="Times New Roman"/>
              </a:rPr>
              <a:t> </a:t>
            </a:r>
            <a:r>
              <a:rPr sz="4200" spc="5" dirty="0">
                <a:cs typeface="Times New Roman"/>
              </a:rPr>
              <a:t>first</a:t>
            </a:r>
            <a:r>
              <a:rPr sz="4200" spc="-405" dirty="0">
                <a:cs typeface="Times New Roman"/>
              </a:rPr>
              <a:t> </a:t>
            </a:r>
            <a:r>
              <a:rPr sz="4200" spc="-90" dirty="0">
                <a:cs typeface="Times New Roman"/>
              </a:rPr>
              <a:t>a</a:t>
            </a:r>
            <a:r>
              <a:rPr sz="4200" spc="-400" dirty="0">
                <a:cs typeface="Times New Roman"/>
              </a:rPr>
              <a:t> </a:t>
            </a:r>
            <a:r>
              <a:rPr sz="4200" spc="30" dirty="0">
                <a:cs typeface="Times New Roman"/>
              </a:rPr>
              <a:t>file</a:t>
            </a:r>
            <a:r>
              <a:rPr sz="4200" spc="-400" dirty="0">
                <a:cs typeface="Times New Roman"/>
              </a:rPr>
              <a:t> </a:t>
            </a:r>
            <a:r>
              <a:rPr sz="4200" spc="-5" dirty="0">
                <a:cs typeface="Times New Roman"/>
              </a:rPr>
              <a:t>will</a:t>
            </a:r>
            <a:r>
              <a:rPr sz="4200" spc="-400" dirty="0">
                <a:cs typeface="Times New Roman"/>
              </a:rPr>
              <a:t> </a:t>
            </a:r>
            <a:r>
              <a:rPr sz="4200" spc="-70" dirty="0">
                <a:cs typeface="Times New Roman"/>
              </a:rPr>
              <a:t>be  </a:t>
            </a:r>
            <a:r>
              <a:rPr sz="4200" spc="-20" dirty="0">
                <a:cs typeface="Times New Roman"/>
              </a:rPr>
              <a:t>imported</a:t>
            </a:r>
            <a:r>
              <a:rPr sz="4200" spc="-400" dirty="0">
                <a:cs typeface="Times New Roman"/>
              </a:rPr>
              <a:t> </a:t>
            </a:r>
            <a:r>
              <a:rPr sz="4200" spc="15" dirty="0">
                <a:cs typeface="Times New Roman"/>
              </a:rPr>
              <a:t>with</a:t>
            </a:r>
            <a:r>
              <a:rPr sz="4200" spc="-400" dirty="0">
                <a:cs typeface="Times New Roman"/>
              </a:rPr>
              <a:t> </a:t>
            </a:r>
            <a:r>
              <a:rPr sz="4200" spc="-85" dirty="0">
                <a:cs typeface="Times New Roman"/>
              </a:rPr>
              <a:t>all</a:t>
            </a:r>
            <a:r>
              <a:rPr sz="4200" spc="-400" dirty="0">
                <a:cs typeface="Times New Roman"/>
              </a:rPr>
              <a:t> </a:t>
            </a:r>
            <a:r>
              <a:rPr sz="4200" spc="5" dirty="0">
                <a:cs typeface="Times New Roman"/>
              </a:rPr>
              <a:t>the</a:t>
            </a:r>
            <a:r>
              <a:rPr sz="4200" spc="-400" dirty="0">
                <a:cs typeface="Times New Roman"/>
              </a:rPr>
              <a:t> </a:t>
            </a:r>
            <a:r>
              <a:rPr sz="4200" spc="-25" dirty="0">
                <a:cs typeface="Times New Roman"/>
              </a:rPr>
              <a:t>contact</a:t>
            </a:r>
            <a:r>
              <a:rPr sz="4200" spc="-395" dirty="0">
                <a:cs typeface="Times New Roman"/>
              </a:rPr>
              <a:t> </a:t>
            </a:r>
            <a:r>
              <a:rPr sz="4200" spc="-5" dirty="0">
                <a:cs typeface="Times New Roman"/>
              </a:rPr>
              <a:t>details</a:t>
            </a:r>
            <a:r>
              <a:rPr sz="4200" spc="-400" dirty="0">
                <a:cs typeface="Times New Roman"/>
              </a:rPr>
              <a:t> </a:t>
            </a:r>
            <a:r>
              <a:rPr sz="4200" spc="15" dirty="0">
                <a:cs typeface="Times New Roman"/>
              </a:rPr>
              <a:t>present.</a:t>
            </a:r>
            <a:endParaRPr sz="4200">
              <a:cs typeface="Times New Roman"/>
            </a:endParaRPr>
          </a:p>
          <a:p>
            <a:pPr marL="12700" marR="5080">
              <a:lnSpc>
                <a:spcPct val="116599"/>
              </a:lnSpc>
              <a:spcBef>
                <a:spcPts val="1795"/>
              </a:spcBef>
            </a:pPr>
            <a:r>
              <a:rPr sz="4200" spc="-180" dirty="0">
                <a:cs typeface="Times New Roman"/>
              </a:rPr>
              <a:t>Later</a:t>
            </a:r>
            <a:r>
              <a:rPr sz="4200" spc="-405" dirty="0">
                <a:cs typeface="Times New Roman"/>
              </a:rPr>
              <a:t> </a:t>
            </a:r>
            <a:r>
              <a:rPr sz="4200" spc="80" dirty="0">
                <a:cs typeface="Times New Roman"/>
              </a:rPr>
              <a:t>we</a:t>
            </a:r>
            <a:r>
              <a:rPr sz="4200" spc="-400" dirty="0">
                <a:cs typeface="Times New Roman"/>
              </a:rPr>
              <a:t> </a:t>
            </a:r>
            <a:r>
              <a:rPr sz="4200" spc="-45" dirty="0">
                <a:cs typeface="Times New Roman"/>
              </a:rPr>
              <a:t>can</a:t>
            </a:r>
            <a:r>
              <a:rPr sz="4200" spc="-400" dirty="0">
                <a:cs typeface="Times New Roman"/>
              </a:rPr>
              <a:t> </a:t>
            </a:r>
            <a:r>
              <a:rPr sz="4200" spc="-35" dirty="0">
                <a:cs typeface="Times New Roman"/>
              </a:rPr>
              <a:t>perform</a:t>
            </a:r>
            <a:r>
              <a:rPr sz="4200" spc="-400" dirty="0">
                <a:cs typeface="Times New Roman"/>
              </a:rPr>
              <a:t> </a:t>
            </a:r>
            <a:r>
              <a:rPr sz="4200" spc="5" dirty="0">
                <a:cs typeface="Times New Roman"/>
              </a:rPr>
              <a:t>the</a:t>
            </a:r>
            <a:r>
              <a:rPr sz="4200" spc="-400" dirty="0">
                <a:cs typeface="Times New Roman"/>
              </a:rPr>
              <a:t> </a:t>
            </a:r>
            <a:r>
              <a:rPr sz="4200" spc="15" dirty="0">
                <a:cs typeface="Times New Roman"/>
              </a:rPr>
              <a:t>actions</a:t>
            </a:r>
            <a:r>
              <a:rPr sz="4200" spc="-400" dirty="0">
                <a:cs typeface="Times New Roman"/>
              </a:rPr>
              <a:t> </a:t>
            </a:r>
            <a:r>
              <a:rPr sz="4200" spc="55" dirty="0">
                <a:cs typeface="Times New Roman"/>
              </a:rPr>
              <a:t>of</a:t>
            </a:r>
            <a:r>
              <a:rPr sz="4200" spc="-400" dirty="0">
                <a:cs typeface="Times New Roman"/>
              </a:rPr>
              <a:t> </a:t>
            </a:r>
            <a:r>
              <a:rPr sz="4200" spc="-55" dirty="0">
                <a:cs typeface="Times New Roman"/>
              </a:rPr>
              <a:t>our</a:t>
            </a:r>
            <a:r>
              <a:rPr sz="4200" spc="-400" dirty="0">
                <a:cs typeface="Times New Roman"/>
              </a:rPr>
              <a:t> </a:t>
            </a:r>
            <a:r>
              <a:rPr sz="4200" dirty="0">
                <a:cs typeface="Times New Roman"/>
              </a:rPr>
              <a:t>choice</a:t>
            </a:r>
            <a:r>
              <a:rPr sz="4200" spc="-405" dirty="0">
                <a:cs typeface="Times New Roman"/>
              </a:rPr>
              <a:t> </a:t>
            </a:r>
            <a:r>
              <a:rPr sz="4200" spc="-15" dirty="0">
                <a:cs typeface="Times New Roman"/>
              </a:rPr>
              <a:t>which  </a:t>
            </a:r>
            <a:r>
              <a:rPr sz="4200" spc="-60" dirty="0">
                <a:cs typeface="Times New Roman"/>
              </a:rPr>
              <a:t>are</a:t>
            </a:r>
            <a:r>
              <a:rPr sz="4200" spc="-400" dirty="0">
                <a:cs typeface="Times New Roman"/>
              </a:rPr>
              <a:t> </a:t>
            </a:r>
            <a:r>
              <a:rPr sz="4200" spc="-80" dirty="0">
                <a:cs typeface="Times New Roman"/>
              </a:rPr>
              <a:t>available</a:t>
            </a:r>
            <a:r>
              <a:rPr sz="4200" spc="-400" dirty="0">
                <a:cs typeface="Times New Roman"/>
              </a:rPr>
              <a:t> </a:t>
            </a:r>
            <a:r>
              <a:rPr sz="4200" spc="50" dirty="0">
                <a:cs typeface="Times New Roman"/>
              </a:rPr>
              <a:t>in</a:t>
            </a:r>
            <a:r>
              <a:rPr sz="4200" spc="-400" dirty="0">
                <a:cs typeface="Times New Roman"/>
              </a:rPr>
              <a:t> </a:t>
            </a:r>
            <a:r>
              <a:rPr sz="4200" spc="5" dirty="0">
                <a:cs typeface="Times New Roman"/>
              </a:rPr>
              <a:t>the</a:t>
            </a:r>
            <a:r>
              <a:rPr sz="4200" spc="-400" dirty="0">
                <a:cs typeface="Times New Roman"/>
              </a:rPr>
              <a:t> </a:t>
            </a:r>
            <a:r>
              <a:rPr sz="4200" spc="10" dirty="0">
                <a:cs typeface="Times New Roman"/>
              </a:rPr>
              <a:t>telephone</a:t>
            </a:r>
            <a:r>
              <a:rPr sz="4200" spc="-400" dirty="0">
                <a:cs typeface="Times New Roman"/>
              </a:rPr>
              <a:t> </a:t>
            </a:r>
            <a:r>
              <a:rPr sz="4200" spc="-40" dirty="0">
                <a:cs typeface="Times New Roman"/>
              </a:rPr>
              <a:t>directory.</a:t>
            </a:r>
            <a:endParaRPr sz="4200">
              <a:cs typeface="Times New Roman"/>
            </a:endParaRPr>
          </a:p>
          <a:p>
            <a:pPr marL="12700">
              <a:lnSpc>
                <a:spcPct val="100000"/>
              </a:lnSpc>
              <a:spcBef>
                <a:spcPts val="2835"/>
              </a:spcBef>
            </a:pPr>
            <a:r>
              <a:rPr sz="4200" spc="-80" dirty="0">
                <a:cs typeface="Times New Roman"/>
              </a:rPr>
              <a:t>Then,</a:t>
            </a:r>
            <a:r>
              <a:rPr sz="4200" spc="-405" dirty="0">
                <a:cs typeface="Times New Roman"/>
              </a:rPr>
              <a:t> </a:t>
            </a:r>
            <a:r>
              <a:rPr sz="4200" spc="5" dirty="0">
                <a:cs typeface="Times New Roman"/>
              </a:rPr>
              <a:t>the</a:t>
            </a:r>
            <a:r>
              <a:rPr sz="4200" spc="-400" dirty="0">
                <a:cs typeface="Times New Roman"/>
              </a:rPr>
              <a:t> </a:t>
            </a:r>
            <a:r>
              <a:rPr sz="4200" spc="-10" dirty="0">
                <a:cs typeface="Times New Roman"/>
              </a:rPr>
              <a:t>results</a:t>
            </a:r>
            <a:r>
              <a:rPr sz="4200" spc="-400" dirty="0">
                <a:cs typeface="Times New Roman"/>
              </a:rPr>
              <a:t> </a:t>
            </a:r>
            <a:r>
              <a:rPr sz="4200" spc="-60" dirty="0">
                <a:cs typeface="Times New Roman"/>
              </a:rPr>
              <a:t>are</a:t>
            </a:r>
            <a:r>
              <a:rPr sz="4200" spc="-400" dirty="0">
                <a:cs typeface="Times New Roman"/>
              </a:rPr>
              <a:t> </a:t>
            </a:r>
            <a:r>
              <a:rPr sz="4200" spc="40" dirty="0">
                <a:cs typeface="Times New Roman"/>
              </a:rPr>
              <a:t>shown</a:t>
            </a:r>
            <a:r>
              <a:rPr sz="4200" spc="-400" dirty="0">
                <a:cs typeface="Times New Roman"/>
              </a:rPr>
              <a:t> </a:t>
            </a:r>
            <a:r>
              <a:rPr sz="4200" spc="50" dirty="0">
                <a:cs typeface="Times New Roman"/>
              </a:rPr>
              <a:t>in</a:t>
            </a:r>
            <a:r>
              <a:rPr sz="4200" spc="-400" dirty="0">
                <a:cs typeface="Times New Roman"/>
              </a:rPr>
              <a:t> </a:t>
            </a:r>
            <a:r>
              <a:rPr sz="4200" spc="5" dirty="0">
                <a:cs typeface="Times New Roman"/>
              </a:rPr>
              <a:t>the</a:t>
            </a:r>
            <a:r>
              <a:rPr sz="4200" spc="-405" dirty="0">
                <a:cs typeface="Times New Roman"/>
              </a:rPr>
              <a:t> </a:t>
            </a:r>
            <a:r>
              <a:rPr sz="4200" spc="-5" dirty="0">
                <a:cs typeface="Times New Roman"/>
              </a:rPr>
              <a:t>output.</a:t>
            </a:r>
            <a:endParaRPr sz="4200">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148" y="847758"/>
            <a:ext cx="10718652" cy="1397819"/>
          </a:xfrm>
          <a:prstGeom prst="rect">
            <a:avLst/>
          </a:prstGeom>
        </p:spPr>
        <p:txBody>
          <a:bodyPr vert="horz" wrap="square" lIns="0" tIns="12700" rIns="0" bIns="0" rtlCol="0">
            <a:spAutoFit/>
          </a:bodyPr>
          <a:lstStyle/>
          <a:p>
            <a:pPr marL="12700">
              <a:lnSpc>
                <a:spcPct val="100000"/>
              </a:lnSpc>
              <a:spcBef>
                <a:spcPts val="100"/>
              </a:spcBef>
            </a:pPr>
            <a:r>
              <a:rPr sz="9000" b="0" u="sng" spc="240" dirty="0">
                <a:latin typeface="Algerian" pitchFamily="82" charset="0"/>
              </a:rPr>
              <a:t>Implementation</a:t>
            </a:r>
            <a:endParaRPr sz="9000" b="0" u="sng">
              <a:latin typeface="Algerian" pitchFamily="82" charset="0"/>
            </a:endParaRPr>
          </a:p>
        </p:txBody>
      </p:sp>
      <p:sp>
        <p:nvSpPr>
          <p:cNvPr id="7" name="object 7"/>
          <p:cNvSpPr txBox="1">
            <a:spLocks noGrp="1"/>
          </p:cNvSpPr>
          <p:nvPr>
            <p:ph type="body" idx="1"/>
          </p:nvPr>
        </p:nvSpPr>
        <p:spPr>
          <a:xfrm>
            <a:off x="1430944" y="2464036"/>
            <a:ext cx="14266256" cy="4124250"/>
          </a:xfrm>
          <a:prstGeom prst="rect">
            <a:avLst/>
          </a:prstGeom>
        </p:spPr>
        <p:txBody>
          <a:bodyPr vert="horz" wrap="square" lIns="0" tIns="339769" rIns="0" bIns="0" rtlCol="0">
            <a:spAutoFit/>
          </a:bodyPr>
          <a:lstStyle/>
          <a:p>
            <a:pPr marL="489584" marR="46355">
              <a:lnSpc>
                <a:spcPct val="116599"/>
              </a:lnSpc>
              <a:spcBef>
                <a:spcPts val="100"/>
              </a:spcBef>
              <a:buFont typeface="Arial" pitchFamily="34" charset="0"/>
              <a:buChar char="•"/>
            </a:pPr>
            <a:r>
              <a:rPr sz="4200" spc="-35" dirty="0"/>
              <a:t>Implemented</a:t>
            </a:r>
            <a:r>
              <a:rPr sz="4200" spc="-385" dirty="0"/>
              <a:t> </a:t>
            </a:r>
            <a:r>
              <a:rPr sz="4200" spc="15"/>
              <a:t>Binary</a:t>
            </a:r>
            <a:r>
              <a:rPr sz="4200" spc="-380"/>
              <a:t> </a:t>
            </a:r>
            <a:r>
              <a:rPr sz="4200" spc="-25" smtClean="0"/>
              <a:t>Tree</a:t>
            </a:r>
            <a:r>
              <a:rPr sz="4200" spc="-380" smtClean="0"/>
              <a:t> </a:t>
            </a:r>
            <a:r>
              <a:rPr sz="4200" spc="409" dirty="0"/>
              <a:t>for</a:t>
            </a:r>
            <a:r>
              <a:rPr sz="4200" spc="-380" dirty="0"/>
              <a:t> </a:t>
            </a:r>
            <a:r>
              <a:rPr sz="4200" spc="110" dirty="0"/>
              <a:t>storing</a:t>
            </a:r>
            <a:r>
              <a:rPr sz="4200" spc="-380" dirty="0"/>
              <a:t> </a:t>
            </a:r>
            <a:r>
              <a:rPr sz="4200" spc="125" dirty="0"/>
              <a:t>the  </a:t>
            </a:r>
            <a:r>
              <a:rPr sz="4200" spc="210" dirty="0"/>
              <a:t>contact</a:t>
            </a:r>
            <a:r>
              <a:rPr sz="4200" spc="-385" dirty="0"/>
              <a:t> </a:t>
            </a:r>
            <a:r>
              <a:rPr sz="4200" spc="45" dirty="0"/>
              <a:t>details</a:t>
            </a:r>
          </a:p>
          <a:p>
            <a:pPr marL="489584" marR="5080">
              <a:lnSpc>
                <a:spcPct val="116599"/>
              </a:lnSpc>
              <a:buFont typeface="Arial" pitchFamily="34" charset="0"/>
              <a:buChar char="•"/>
            </a:pPr>
            <a:r>
              <a:rPr sz="4200" spc="-35" dirty="0"/>
              <a:t>Implemented</a:t>
            </a:r>
            <a:r>
              <a:rPr sz="4200" spc="-385" dirty="0"/>
              <a:t> </a:t>
            </a:r>
            <a:r>
              <a:rPr sz="4200" spc="85" dirty="0"/>
              <a:t>radix</a:t>
            </a:r>
            <a:r>
              <a:rPr sz="4200" spc="-380" dirty="0"/>
              <a:t> </a:t>
            </a:r>
            <a:r>
              <a:rPr sz="4200" spc="265" dirty="0"/>
              <a:t>sort</a:t>
            </a:r>
            <a:r>
              <a:rPr sz="4200" spc="-385" dirty="0"/>
              <a:t> </a:t>
            </a:r>
            <a:r>
              <a:rPr sz="4200" spc="409" dirty="0"/>
              <a:t>for</a:t>
            </a:r>
            <a:r>
              <a:rPr sz="4200" spc="-380" dirty="0"/>
              <a:t> </a:t>
            </a:r>
            <a:r>
              <a:rPr sz="4200" spc="110" dirty="0"/>
              <a:t>sorting</a:t>
            </a:r>
            <a:r>
              <a:rPr sz="4200" spc="-380" dirty="0"/>
              <a:t> </a:t>
            </a:r>
            <a:r>
              <a:rPr sz="4200" spc="125" dirty="0"/>
              <a:t>the</a:t>
            </a:r>
            <a:r>
              <a:rPr sz="4200" spc="-385" dirty="0"/>
              <a:t> </a:t>
            </a:r>
            <a:r>
              <a:rPr sz="4200" spc="165"/>
              <a:t>contacts </a:t>
            </a:r>
            <a:r>
              <a:rPr lang="en-US" sz="4200" spc="15" dirty="0" smtClean="0"/>
              <a:t>a</a:t>
            </a:r>
            <a:r>
              <a:rPr sz="4200" spc="15" smtClean="0"/>
              <a:t>lphabetically</a:t>
            </a:r>
            <a:r>
              <a:rPr lang="en-US" sz="4200" spc="15" dirty="0" smtClean="0"/>
              <a:t>.</a:t>
            </a:r>
          </a:p>
          <a:p>
            <a:pPr marL="489584" marR="5080">
              <a:lnSpc>
                <a:spcPct val="116599"/>
              </a:lnSpc>
              <a:buFont typeface="Arial" pitchFamily="34" charset="0"/>
              <a:buChar char="•"/>
            </a:pPr>
            <a:r>
              <a:rPr sz="4200" spc="-35" smtClean="0"/>
              <a:t>Implemented</a:t>
            </a:r>
            <a:r>
              <a:rPr sz="4200" spc="-395" smtClean="0"/>
              <a:t> </a:t>
            </a:r>
            <a:r>
              <a:rPr sz="4200" spc="-55" dirty="0"/>
              <a:t>many</a:t>
            </a:r>
            <a:r>
              <a:rPr sz="4200" spc="-390" dirty="0"/>
              <a:t> </a:t>
            </a:r>
            <a:r>
              <a:rPr sz="4200" spc="75" dirty="0"/>
              <a:t>functions</a:t>
            </a:r>
            <a:r>
              <a:rPr sz="4200" spc="-390" dirty="0"/>
              <a:t> </a:t>
            </a:r>
            <a:r>
              <a:rPr sz="4200" spc="-65" dirty="0"/>
              <a:t>and</a:t>
            </a:r>
            <a:r>
              <a:rPr sz="4200" spc="-390" dirty="0"/>
              <a:t> </a:t>
            </a:r>
            <a:r>
              <a:rPr sz="4200" spc="15" dirty="0"/>
              <a:t>methods</a:t>
            </a:r>
            <a:r>
              <a:rPr sz="4200" spc="-390" dirty="0"/>
              <a:t> </a:t>
            </a:r>
            <a:r>
              <a:rPr sz="4200" spc="-135" dirty="0"/>
              <a:t>like</a:t>
            </a:r>
            <a:r>
              <a:rPr sz="4200" spc="-135"/>
              <a:t>,  </a:t>
            </a:r>
            <a:r>
              <a:rPr sz="4200" spc="140" smtClean="0"/>
              <a:t>string</a:t>
            </a:r>
            <a:r>
              <a:rPr sz="4200" spc="-380" smtClean="0"/>
              <a:t> </a:t>
            </a:r>
            <a:r>
              <a:rPr sz="4200" smtClean="0"/>
              <a:t>tokenizer</a:t>
            </a:r>
            <a:r>
              <a:rPr sz="4200" dirty="0"/>
              <a:t>,</a:t>
            </a:r>
            <a:r>
              <a:rPr sz="4200" spc="-380" dirty="0"/>
              <a:t> </a:t>
            </a:r>
            <a:r>
              <a:rPr sz="4200" spc="-55" dirty="0"/>
              <a:t>getRoot(),</a:t>
            </a:r>
            <a:r>
              <a:rPr sz="4200" spc="-380" dirty="0"/>
              <a:t> </a:t>
            </a:r>
            <a:r>
              <a:rPr sz="4200" spc="75" dirty="0"/>
              <a:t>getleft()</a:t>
            </a:r>
            <a:r>
              <a:rPr sz="4200" spc="-380" dirty="0"/>
              <a:t> </a:t>
            </a:r>
            <a:r>
              <a:rPr sz="4200" spc="-225" dirty="0"/>
              <a:t>,</a:t>
            </a:r>
            <a:r>
              <a:rPr sz="4200" spc="-380" dirty="0"/>
              <a:t> </a:t>
            </a:r>
            <a:r>
              <a:rPr sz="4200" spc="95" dirty="0"/>
              <a:t>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3724" y="640774"/>
            <a:ext cx="9861476" cy="1367041"/>
          </a:xfrm>
          <a:prstGeom prst="rect">
            <a:avLst/>
          </a:prstGeom>
        </p:spPr>
        <p:txBody>
          <a:bodyPr vert="horz" wrap="square" lIns="0" tIns="12700" rIns="0" bIns="0" rtlCol="0">
            <a:spAutoFit/>
          </a:bodyPr>
          <a:lstStyle/>
          <a:p>
            <a:pPr marL="12700">
              <a:lnSpc>
                <a:spcPct val="100000"/>
              </a:lnSpc>
              <a:spcBef>
                <a:spcPts val="100"/>
              </a:spcBef>
            </a:pPr>
            <a:r>
              <a:rPr lang="en-US" sz="8800" u="sng" spc="240" dirty="0" smtClean="0">
                <a:latin typeface="Algerian" pitchFamily="82" charset="0"/>
              </a:rPr>
              <a:t>Implementation</a:t>
            </a:r>
            <a:endParaRPr sz="8500" u="sng">
              <a:latin typeface="Arial"/>
              <a:cs typeface="Arial"/>
            </a:endParaRPr>
          </a:p>
        </p:txBody>
      </p:sp>
      <p:grpSp>
        <p:nvGrpSpPr>
          <p:cNvPr id="3" name="object 3"/>
          <p:cNvGrpSpPr/>
          <p:nvPr/>
        </p:nvGrpSpPr>
        <p:grpSpPr>
          <a:xfrm>
            <a:off x="1028700" y="2612300"/>
            <a:ext cx="16494760" cy="6924675"/>
            <a:chOff x="1028700" y="2612300"/>
            <a:chExt cx="16494760" cy="6924675"/>
          </a:xfrm>
        </p:grpSpPr>
        <p:sp>
          <p:nvSpPr>
            <p:cNvPr id="4" name="object 4"/>
            <p:cNvSpPr/>
            <p:nvPr/>
          </p:nvSpPr>
          <p:spPr>
            <a:xfrm>
              <a:off x="1028700" y="2612300"/>
              <a:ext cx="5448299" cy="321943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28700" y="6174455"/>
              <a:ext cx="5448299" cy="336227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548806" y="5633198"/>
              <a:ext cx="2947670" cy="1049655"/>
            </a:xfrm>
            <a:custGeom>
              <a:avLst/>
              <a:gdLst/>
              <a:ahLst/>
              <a:cxnLst/>
              <a:rect l="l" t="t" r="r" b="b"/>
              <a:pathLst>
                <a:path w="2947670" h="1049654">
                  <a:moveTo>
                    <a:pt x="1536141" y="549008"/>
                  </a:moveTo>
                  <a:lnTo>
                    <a:pt x="1535976" y="498208"/>
                  </a:lnTo>
                  <a:lnTo>
                    <a:pt x="1530692" y="447814"/>
                  </a:lnTo>
                  <a:lnTo>
                    <a:pt x="1520304" y="398233"/>
                  </a:lnTo>
                  <a:lnTo>
                    <a:pt x="1504835" y="349885"/>
                  </a:lnTo>
                  <a:lnTo>
                    <a:pt x="1484312" y="303187"/>
                  </a:lnTo>
                  <a:lnTo>
                    <a:pt x="1460258" y="260972"/>
                  </a:lnTo>
                  <a:lnTo>
                    <a:pt x="1432077" y="221399"/>
                  </a:lnTo>
                  <a:lnTo>
                    <a:pt x="1400124" y="184810"/>
                  </a:lnTo>
                  <a:lnTo>
                    <a:pt x="1364742" y="151549"/>
                  </a:lnTo>
                  <a:lnTo>
                    <a:pt x="1326286" y="121958"/>
                  </a:lnTo>
                  <a:lnTo>
                    <a:pt x="1285100" y="96380"/>
                  </a:lnTo>
                  <a:lnTo>
                    <a:pt x="1240637" y="74764"/>
                  </a:lnTo>
                  <a:lnTo>
                    <a:pt x="1194384" y="57886"/>
                  </a:lnTo>
                  <a:lnTo>
                    <a:pt x="1146721" y="45770"/>
                  </a:lnTo>
                  <a:lnTo>
                    <a:pt x="1098029" y="38455"/>
                  </a:lnTo>
                  <a:lnTo>
                    <a:pt x="1048715" y="35966"/>
                  </a:lnTo>
                  <a:lnTo>
                    <a:pt x="104711" y="35966"/>
                  </a:lnTo>
                  <a:lnTo>
                    <a:pt x="96799" y="21590"/>
                  </a:lnTo>
                  <a:lnTo>
                    <a:pt x="85064" y="10198"/>
                  </a:lnTo>
                  <a:lnTo>
                    <a:pt x="70485" y="2705"/>
                  </a:lnTo>
                  <a:lnTo>
                    <a:pt x="53987" y="0"/>
                  </a:lnTo>
                  <a:lnTo>
                    <a:pt x="34150" y="3835"/>
                  </a:lnTo>
                  <a:lnTo>
                    <a:pt x="571" y="48920"/>
                  </a:lnTo>
                  <a:lnTo>
                    <a:pt x="25" y="52235"/>
                  </a:lnTo>
                  <a:lnTo>
                    <a:pt x="114" y="54114"/>
                  </a:lnTo>
                  <a:lnTo>
                    <a:pt x="25" y="56032"/>
                  </a:lnTo>
                  <a:lnTo>
                    <a:pt x="17957" y="93929"/>
                  </a:lnTo>
                  <a:lnTo>
                    <a:pt x="53987" y="108267"/>
                  </a:lnTo>
                  <a:lnTo>
                    <a:pt x="70561" y="105562"/>
                  </a:lnTo>
                  <a:lnTo>
                    <a:pt x="85077" y="98044"/>
                  </a:lnTo>
                  <a:lnTo>
                    <a:pt x="96697" y="86652"/>
                  </a:lnTo>
                  <a:lnTo>
                    <a:pt x="104571" y="72288"/>
                  </a:lnTo>
                  <a:lnTo>
                    <a:pt x="1020064" y="72288"/>
                  </a:lnTo>
                  <a:lnTo>
                    <a:pt x="1069746" y="72872"/>
                  </a:lnTo>
                  <a:lnTo>
                    <a:pt x="1119238" y="77368"/>
                  </a:lnTo>
                  <a:lnTo>
                    <a:pt x="1166190" y="87426"/>
                  </a:lnTo>
                  <a:lnTo>
                    <a:pt x="1211287" y="102323"/>
                  </a:lnTo>
                  <a:lnTo>
                    <a:pt x="1254226" y="121742"/>
                  </a:lnTo>
                  <a:lnTo>
                    <a:pt x="1294714" y="145402"/>
                  </a:lnTo>
                  <a:lnTo>
                    <a:pt x="1332458" y="173012"/>
                  </a:lnTo>
                  <a:lnTo>
                    <a:pt x="1367167" y="204279"/>
                  </a:lnTo>
                  <a:lnTo>
                    <a:pt x="1398549" y="238912"/>
                  </a:lnTo>
                  <a:lnTo>
                    <a:pt x="1426311" y="276631"/>
                  </a:lnTo>
                  <a:lnTo>
                    <a:pt x="1450162" y="317119"/>
                  </a:lnTo>
                  <a:lnTo>
                    <a:pt x="1469809" y="360121"/>
                  </a:lnTo>
                  <a:lnTo>
                    <a:pt x="1484947" y="405307"/>
                  </a:lnTo>
                  <a:lnTo>
                    <a:pt x="1495298" y="452412"/>
                  </a:lnTo>
                  <a:lnTo>
                    <a:pt x="1500492" y="500951"/>
                  </a:lnTo>
                  <a:lnTo>
                    <a:pt x="1500301" y="549173"/>
                  </a:lnTo>
                  <a:lnTo>
                    <a:pt x="1494942" y="596734"/>
                  </a:lnTo>
                  <a:lnTo>
                    <a:pt x="1484642" y="643204"/>
                  </a:lnTo>
                  <a:lnTo>
                    <a:pt x="1469605" y="688238"/>
                  </a:lnTo>
                  <a:lnTo>
                    <a:pt x="1450047" y="731418"/>
                  </a:lnTo>
                  <a:lnTo>
                    <a:pt x="1426197" y="772375"/>
                  </a:lnTo>
                  <a:lnTo>
                    <a:pt x="1398257" y="810729"/>
                  </a:lnTo>
                  <a:lnTo>
                    <a:pt x="1366443" y="846074"/>
                  </a:lnTo>
                  <a:lnTo>
                    <a:pt x="1330972" y="878039"/>
                  </a:lnTo>
                  <a:lnTo>
                    <a:pt x="1292072" y="906221"/>
                  </a:lnTo>
                  <a:lnTo>
                    <a:pt x="1249934" y="930262"/>
                  </a:lnTo>
                  <a:lnTo>
                    <a:pt x="1201267" y="950899"/>
                  </a:lnTo>
                  <a:lnTo>
                    <a:pt x="1150734" y="965415"/>
                  </a:lnTo>
                  <a:lnTo>
                    <a:pt x="1098854" y="973988"/>
                  </a:lnTo>
                  <a:lnTo>
                    <a:pt x="1046124" y="976807"/>
                  </a:lnTo>
                  <a:lnTo>
                    <a:pt x="104686" y="976807"/>
                  </a:lnTo>
                  <a:lnTo>
                    <a:pt x="96774" y="962431"/>
                  </a:lnTo>
                  <a:lnTo>
                    <a:pt x="85039" y="951039"/>
                  </a:lnTo>
                  <a:lnTo>
                    <a:pt x="70459" y="943533"/>
                  </a:lnTo>
                  <a:lnTo>
                    <a:pt x="53975" y="940828"/>
                  </a:lnTo>
                  <a:lnTo>
                    <a:pt x="34124" y="944676"/>
                  </a:lnTo>
                  <a:lnTo>
                    <a:pt x="546" y="989749"/>
                  </a:lnTo>
                  <a:lnTo>
                    <a:pt x="0" y="993063"/>
                  </a:lnTo>
                  <a:lnTo>
                    <a:pt x="88" y="994956"/>
                  </a:lnTo>
                  <a:lnTo>
                    <a:pt x="0" y="996835"/>
                  </a:lnTo>
                  <a:lnTo>
                    <a:pt x="17945" y="1034757"/>
                  </a:lnTo>
                  <a:lnTo>
                    <a:pt x="53987" y="1049096"/>
                  </a:lnTo>
                  <a:lnTo>
                    <a:pt x="70561" y="1046391"/>
                  </a:lnTo>
                  <a:lnTo>
                    <a:pt x="85077" y="1038885"/>
                  </a:lnTo>
                  <a:lnTo>
                    <a:pt x="96697" y="1027493"/>
                  </a:lnTo>
                  <a:lnTo>
                    <a:pt x="104571" y="1013129"/>
                  </a:lnTo>
                  <a:lnTo>
                    <a:pt x="922147" y="1013129"/>
                  </a:lnTo>
                  <a:lnTo>
                    <a:pt x="1011224" y="1014044"/>
                  </a:lnTo>
                  <a:lnTo>
                    <a:pt x="1057859" y="1013244"/>
                  </a:lnTo>
                  <a:lnTo>
                    <a:pt x="1104849" y="1009853"/>
                  </a:lnTo>
                  <a:lnTo>
                    <a:pt x="1151432" y="1002576"/>
                  </a:lnTo>
                  <a:lnTo>
                    <a:pt x="1199222" y="989876"/>
                  </a:lnTo>
                  <a:lnTo>
                    <a:pt x="1245082" y="972324"/>
                  </a:lnTo>
                  <a:lnTo>
                    <a:pt x="1288719" y="950252"/>
                  </a:lnTo>
                  <a:lnTo>
                    <a:pt x="1329817" y="923975"/>
                  </a:lnTo>
                  <a:lnTo>
                    <a:pt x="1368082" y="893800"/>
                  </a:lnTo>
                  <a:lnTo>
                    <a:pt x="1403210" y="860031"/>
                  </a:lnTo>
                  <a:lnTo>
                    <a:pt x="1434896" y="822998"/>
                  </a:lnTo>
                  <a:lnTo>
                    <a:pt x="1462836" y="783005"/>
                  </a:lnTo>
                  <a:lnTo>
                    <a:pt x="1486738" y="740371"/>
                  </a:lnTo>
                  <a:lnTo>
                    <a:pt x="1506296" y="695413"/>
                  </a:lnTo>
                  <a:lnTo>
                    <a:pt x="1521206" y="648449"/>
                  </a:lnTo>
                  <a:lnTo>
                    <a:pt x="1531162" y="599782"/>
                  </a:lnTo>
                  <a:lnTo>
                    <a:pt x="1536141" y="549008"/>
                  </a:lnTo>
                  <a:close/>
                </a:path>
                <a:path w="2947670" h="1049654">
                  <a:moveTo>
                    <a:pt x="2947047" y="539610"/>
                  </a:moveTo>
                  <a:lnTo>
                    <a:pt x="2665984" y="239268"/>
                  </a:lnTo>
                  <a:lnTo>
                    <a:pt x="2632214" y="225437"/>
                  </a:lnTo>
                  <a:lnTo>
                    <a:pt x="2614218" y="228892"/>
                  </a:lnTo>
                  <a:lnTo>
                    <a:pt x="2598445" y="239268"/>
                  </a:lnTo>
                  <a:lnTo>
                    <a:pt x="2588031" y="254977"/>
                  </a:lnTo>
                  <a:lnTo>
                    <a:pt x="2584551" y="272910"/>
                  </a:lnTo>
                  <a:lnTo>
                    <a:pt x="2588031" y="290842"/>
                  </a:lnTo>
                  <a:lnTo>
                    <a:pt x="2598445" y="306539"/>
                  </a:lnTo>
                  <a:lnTo>
                    <a:pt x="2784335" y="491693"/>
                  </a:lnTo>
                  <a:lnTo>
                    <a:pt x="1646948" y="491693"/>
                  </a:lnTo>
                  <a:lnTo>
                    <a:pt x="1628381" y="495452"/>
                  </a:lnTo>
                  <a:lnTo>
                    <a:pt x="1613179" y="505675"/>
                  </a:lnTo>
                  <a:lnTo>
                    <a:pt x="1602905" y="520827"/>
                  </a:lnTo>
                  <a:lnTo>
                    <a:pt x="1599133" y="539318"/>
                  </a:lnTo>
                  <a:lnTo>
                    <a:pt x="1602905" y="557809"/>
                  </a:lnTo>
                  <a:lnTo>
                    <a:pt x="1613179" y="572947"/>
                  </a:lnTo>
                  <a:lnTo>
                    <a:pt x="1628381" y="583184"/>
                  </a:lnTo>
                  <a:lnTo>
                    <a:pt x="1646948" y="586943"/>
                  </a:lnTo>
                  <a:lnTo>
                    <a:pt x="2783738" y="586943"/>
                  </a:lnTo>
                  <a:lnTo>
                    <a:pt x="2597848" y="772096"/>
                  </a:lnTo>
                  <a:lnTo>
                    <a:pt x="2591676" y="779653"/>
                  </a:lnTo>
                  <a:lnTo>
                    <a:pt x="2587396" y="787946"/>
                  </a:lnTo>
                  <a:lnTo>
                    <a:pt x="2584907" y="796785"/>
                  </a:lnTo>
                  <a:lnTo>
                    <a:pt x="2584107" y="806018"/>
                  </a:lnTo>
                  <a:lnTo>
                    <a:pt x="2584996" y="815263"/>
                  </a:lnTo>
                  <a:lnTo>
                    <a:pt x="2613964" y="849998"/>
                  </a:lnTo>
                  <a:lnTo>
                    <a:pt x="2632151" y="853274"/>
                  </a:lnTo>
                  <a:lnTo>
                    <a:pt x="2650210" y="849757"/>
                  </a:lnTo>
                  <a:lnTo>
                    <a:pt x="2665984" y="839368"/>
                  </a:lnTo>
                  <a:lnTo>
                    <a:pt x="2933154" y="573252"/>
                  </a:lnTo>
                  <a:lnTo>
                    <a:pt x="2943568" y="557555"/>
                  </a:lnTo>
                  <a:lnTo>
                    <a:pt x="2947047" y="539610"/>
                  </a:lnTo>
                  <a:close/>
                </a:path>
              </a:pathLst>
            </a:custGeom>
            <a:solidFill>
              <a:srgbClr val="000000"/>
            </a:solidFill>
          </p:spPr>
          <p:txBody>
            <a:bodyPr wrap="square" lIns="0" tIns="0" rIns="0" bIns="0" rtlCol="0"/>
            <a:lstStyle/>
            <a:p>
              <a:endParaRPr/>
            </a:p>
          </p:txBody>
        </p:sp>
        <p:sp>
          <p:nvSpPr>
            <p:cNvPr id="7" name="object 7"/>
            <p:cNvSpPr/>
            <p:nvPr/>
          </p:nvSpPr>
          <p:spPr>
            <a:xfrm>
              <a:off x="9503054" y="3206343"/>
              <a:ext cx="8020049" cy="604832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9490354" y="2460827"/>
            <a:ext cx="7416800" cy="543560"/>
          </a:xfrm>
          <a:prstGeom prst="rect">
            <a:avLst/>
          </a:prstGeom>
        </p:spPr>
        <p:txBody>
          <a:bodyPr vert="horz" wrap="square" lIns="0" tIns="12700" rIns="0" bIns="0" rtlCol="0">
            <a:spAutoFit/>
          </a:bodyPr>
          <a:lstStyle/>
          <a:p>
            <a:pPr marL="12700">
              <a:lnSpc>
                <a:spcPct val="100000"/>
              </a:lnSpc>
              <a:spcBef>
                <a:spcPts val="100"/>
              </a:spcBef>
            </a:pPr>
            <a:r>
              <a:rPr sz="3400" spc="-85" dirty="0">
                <a:latin typeface="Verdana"/>
                <a:cs typeface="Verdana"/>
              </a:rPr>
              <a:t>adding</a:t>
            </a:r>
            <a:r>
              <a:rPr sz="3400" spc="-370" dirty="0">
                <a:latin typeface="Verdana"/>
                <a:cs typeface="Verdana"/>
              </a:rPr>
              <a:t> </a:t>
            </a:r>
            <a:r>
              <a:rPr sz="3400" spc="-55" dirty="0">
                <a:latin typeface="Verdana"/>
                <a:cs typeface="Verdana"/>
              </a:rPr>
              <a:t>new</a:t>
            </a:r>
            <a:r>
              <a:rPr sz="3400" spc="-365" dirty="0">
                <a:latin typeface="Verdana"/>
                <a:cs typeface="Verdana"/>
              </a:rPr>
              <a:t> </a:t>
            </a:r>
            <a:r>
              <a:rPr sz="3400" spc="85" dirty="0">
                <a:latin typeface="Verdana"/>
                <a:cs typeface="Verdana"/>
              </a:rPr>
              <a:t>contacts</a:t>
            </a:r>
            <a:r>
              <a:rPr sz="3400" spc="-365" dirty="0">
                <a:latin typeface="Verdana"/>
                <a:cs typeface="Verdana"/>
              </a:rPr>
              <a:t> </a:t>
            </a:r>
            <a:r>
              <a:rPr sz="3400" spc="125" dirty="0">
                <a:latin typeface="Verdana"/>
                <a:cs typeface="Verdana"/>
              </a:rPr>
              <a:t>to</a:t>
            </a:r>
            <a:r>
              <a:rPr sz="3400" spc="-365" dirty="0">
                <a:latin typeface="Verdana"/>
                <a:cs typeface="Verdana"/>
              </a:rPr>
              <a:t> </a:t>
            </a:r>
            <a:r>
              <a:rPr sz="3400" spc="-5" dirty="0">
                <a:latin typeface="Verdana"/>
                <a:cs typeface="Verdana"/>
              </a:rPr>
              <a:t>the</a:t>
            </a:r>
            <a:r>
              <a:rPr sz="3400" spc="-365" dirty="0">
                <a:latin typeface="Verdana"/>
                <a:cs typeface="Verdana"/>
              </a:rPr>
              <a:t> </a:t>
            </a:r>
            <a:r>
              <a:rPr sz="3400" spc="-40" dirty="0">
                <a:latin typeface="Verdana"/>
                <a:cs typeface="Verdana"/>
              </a:rPr>
              <a:t>system</a:t>
            </a:r>
            <a:endParaRPr sz="34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49901" y="4138691"/>
            <a:ext cx="6153150" cy="1397000"/>
          </a:xfrm>
          <a:prstGeom prst="rect">
            <a:avLst/>
          </a:prstGeom>
        </p:spPr>
        <p:txBody>
          <a:bodyPr vert="horz" wrap="square" lIns="0" tIns="12700" rIns="0" bIns="0" rtlCol="0">
            <a:spAutoFit/>
          </a:bodyPr>
          <a:lstStyle/>
          <a:p>
            <a:pPr marL="12700">
              <a:lnSpc>
                <a:spcPct val="100000"/>
              </a:lnSpc>
              <a:spcBef>
                <a:spcPts val="100"/>
              </a:spcBef>
            </a:pPr>
            <a:r>
              <a:rPr sz="9000" b="0" spc="-345" dirty="0">
                <a:solidFill>
                  <a:srgbClr val="FFFFFF"/>
                </a:solidFill>
                <a:latin typeface="Verdana"/>
                <a:cs typeface="Verdana"/>
              </a:rPr>
              <a:t>Thank</a:t>
            </a:r>
            <a:r>
              <a:rPr sz="9000" b="0" spc="-525" dirty="0">
                <a:solidFill>
                  <a:srgbClr val="FFFFFF"/>
                </a:solidFill>
                <a:latin typeface="Verdana"/>
                <a:cs typeface="Verdana"/>
              </a:rPr>
              <a:t> </a:t>
            </a:r>
            <a:r>
              <a:rPr sz="9000" b="0" spc="-114" dirty="0">
                <a:solidFill>
                  <a:srgbClr val="FFFFFF"/>
                </a:solidFill>
                <a:latin typeface="Verdana"/>
                <a:cs typeface="Verdana"/>
              </a:rPr>
              <a:t>you!</a:t>
            </a:r>
            <a:endParaRPr sz="90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TotalTime>
  <Words>379</Words>
  <Application>Microsoft Office PowerPoint</Application>
  <PresentationFormat>Custom</PresentationFormat>
  <Paragraphs>25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TELEPHONE DIRECTORY</vt:lpstr>
      <vt:lpstr>Slide 2</vt:lpstr>
      <vt:lpstr>Slide 3</vt:lpstr>
      <vt:lpstr>OVERVIEW</vt:lpstr>
      <vt:lpstr>Slide 5</vt:lpstr>
      <vt:lpstr>PROCESS</vt:lpstr>
      <vt:lpstr>Implementation</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TELEPHONE DIRECTORY</dc:title>
  <dc:creator>yashwanth samudrala</dc:creator>
  <cp:keywords>DAE0u7yBlRc,BAEhux4V_Ic</cp:keywords>
  <cp:lastModifiedBy>sys</cp:lastModifiedBy>
  <cp:revision>12</cp:revision>
  <dcterms:created xsi:type="dcterms:W3CDTF">2022-01-07T10:14:56Z</dcterms:created>
  <dcterms:modified xsi:type="dcterms:W3CDTF">2022-06-14T09:58:00Z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2022-01-07T00:00:00Z</vt:filetime>
  </property>
  <property fmtid="{D5CDD505-2E9C-101B-9397-08002B2CF9AE}" pid="3" name="Creator">
    <vt:lpwstr>Canva</vt:lpwstr>
  </property>
  <property fmtid="{D5CDD505-2E9C-101B-9397-08002B2CF9AE}" pid="4" name="LastSaved">
    <vt:filetime>2022-01-07T00:00:00Z</vt:filetime>
  </property>
</Properties>
</file>