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230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KAATAM YASWANTH</a:t>
            </a:r>
            <a:endParaRPr lang="en-US" sz="28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14575" y="3059668"/>
            <a:ext cx="79547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https://github.com/yashwanth123k/Project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4194</Words>
  <Application>WPS Presentation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Times New Roman</vt:lpstr>
      <vt:lpstr>Arial</vt:lpstr>
      <vt:lpstr>Calibri</vt:lpstr>
      <vt:lpstr>Arial,Sans-Serif</vt:lpstr>
      <vt:lpstr>Segoe Print</vt:lpstr>
      <vt:lpstr>Microsoft YaHei</vt:lpstr>
      <vt:lpstr>Arial Unicode MS</vt:lpstr>
      <vt:lpstr>Calibri</vt:lpstr>
      <vt:lpstr>Office Theme</vt:lpstr>
      <vt:lpstr>MAASANDRAM MURALI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pavan</cp:lastModifiedBy>
  <cp:revision>22</cp:revision>
  <dcterms:created xsi:type="dcterms:W3CDTF">2024-06-03T05:48:00Z</dcterms:created>
  <dcterms:modified xsi:type="dcterms:W3CDTF">2024-06-13T11:28:36Z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