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68" r:id="rId6"/>
    <p:sldId id="260" r:id="rId7"/>
    <p:sldId id="261" r:id="rId8"/>
    <p:sldId id="273" r:id="rId9"/>
    <p:sldId id="274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107950" y="6334760"/>
            <a:ext cx="2340610" cy="35242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en-US" altLang="en-GB" sz="17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Platform:</a:t>
            </a:r>
            <a:r>
              <a:rPr lang="en-US" altLang="en-GB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Google Colab</a:t>
            </a:r>
            <a:endParaRPr lang="en-US" altLang="en-GB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796405" y="2753995"/>
            <a:ext cx="5395595" cy="1586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defRPr sz="3600" b="1">
                <a:solidFill>
                  <a:srgbClr val="003366"/>
                </a:solidFill>
              </a:defRPr>
            </a:pPr>
            <a:r>
              <a:rPr lang="en-US" altLang="en-GB" sz="4000">
                <a:solidFill>
                  <a:schemeClr val="accent2">
                    <a:lumMod val="50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Real-Time </a:t>
            </a:r>
            <a:endParaRPr lang="en-US" altLang="en-GB" sz="4000">
              <a:solidFill>
                <a:schemeClr val="accent2">
                  <a:lumMod val="50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  <a:p>
            <a:pPr algn="ctr">
              <a:defRPr sz="3600" b="1">
                <a:solidFill>
                  <a:srgbClr val="003366"/>
                </a:solidFill>
              </a:defRPr>
            </a:pPr>
            <a:r>
              <a:rPr lang="en-US" altLang="en-GB" sz="4000">
                <a:solidFill>
                  <a:schemeClr val="accent2">
                    <a:lumMod val="50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Pizza Sales </a:t>
            </a:r>
            <a:endParaRPr lang="en-US" altLang="en-GB" sz="4000">
              <a:solidFill>
                <a:schemeClr val="accent2">
                  <a:lumMod val="50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  <a:p>
            <a:pPr algn="ctr">
              <a:defRPr sz="3600" b="1">
                <a:solidFill>
                  <a:srgbClr val="003366"/>
                </a:solidFill>
              </a:defRPr>
            </a:pPr>
            <a:r>
              <a:rPr lang="en-US" altLang="en-GB" sz="4000">
                <a:solidFill>
                  <a:schemeClr val="accent2">
                    <a:lumMod val="50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Dashboard</a:t>
            </a:r>
            <a:endParaRPr lang="en-US" altLang="en-GB" sz="4000">
              <a:solidFill>
                <a:schemeClr val="accent2">
                  <a:lumMod val="50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7617460" y="6073140"/>
            <a:ext cx="4374515" cy="6140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/>
            <a:r>
              <a:rPr lang="en-US" altLang="en-GB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Built with Streamlit + Python + Data Simulation</a:t>
            </a:r>
            <a:endParaRPr lang="en-US" altLang="en-GB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sz="17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r>
              <a:rPr lang="en-US" altLang="en-GB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Sahana</a:t>
            </a:r>
            <a:r>
              <a:rPr lang="en-IN" altLang="en-US" sz="17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Sunddher</a:t>
            </a:r>
            <a:endParaRPr lang="en-US" altLang="en-GB" sz="17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4025" y="742950"/>
            <a:ext cx="2921635" cy="1325880"/>
          </a:xfrm>
        </p:spPr>
        <p:txBody>
          <a:bodyPr/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My </a:t>
            </a:r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Novelty</a:t>
            </a:r>
            <a:endParaRPr lang="en-US" altLang="en-GB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4840" y="2068830"/>
            <a:ext cx="509270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imulated live sales using Faker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Cloud-integrated (Firebase / or CSV)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Smoothed time series analysis 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(6-hourly + rolling mean)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Custom visual insights + filters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3"/>
          <p:cNvSpPr>
            <a:spLocks noGrp="1"/>
          </p:cNvSpPr>
          <p:nvPr/>
        </p:nvSpPr>
        <p:spPr>
          <a:xfrm>
            <a:off x="7888605" y="742950"/>
            <a:ext cx="290766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79590" y="2305050"/>
            <a:ext cx="492569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Predictive analytics (sales forecasting)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Customer segmentation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Integration with order management systems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Cloud dashboard deployment 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GB" sz="1900">
                <a:latin typeface="Times New Roman" panose="02020603050405020304" charset="0"/>
                <a:cs typeface="Times New Roman" panose="02020603050405020304" charset="0"/>
              </a:rPr>
              <a:t>(Streamlit Cloud / GCP)</a:t>
            </a:r>
            <a:endParaRPr lang="en-US" altLang="en-GB"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>
            <a:off x="1056323" y="1175703"/>
            <a:ext cx="459105" cy="459105"/>
          </a:xfrm>
          <a:prstGeom prst="rect">
            <a:avLst/>
          </a:prstGeom>
        </p:spPr>
      </p:pic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7263130" y="1176020"/>
            <a:ext cx="458470" cy="458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6940" y="0"/>
            <a:ext cx="2738755" cy="1325880"/>
          </a:xfrm>
        </p:spPr>
        <p:txBody>
          <a:bodyPr/>
          <a:p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alt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95400" y="1325880"/>
            <a:ext cx="960183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This project demonstrates how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 real-time data simulation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interactive dashboards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can deliver insightful business analytics using simple yet powerful tools like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Streamlit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Faker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With optional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Firebase integration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, the system is scalable and cloud-ready, paving the way for advanced features like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real-time collaboration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, centralized data storage, and remote analytics.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The dashboard not only tracks sales and trends in real time, but also provides a strong foundation for adding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machine learning, forecasting models,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customer behavior analysis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in future.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Overall, this project showcases a complete pipeline from 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data generation to insightful visualizations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 a way that's practical, innovative, and easily extensible.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54525" y="2141220"/>
            <a:ext cx="5524500" cy="1586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defRPr sz="3600" b="1">
                <a:solidFill>
                  <a:srgbClr val="003366"/>
                </a:solidFill>
              </a:defRPr>
            </a:pPr>
            <a:r>
              <a:rPr lang="en-IN" sz="6600">
                <a:solidFill>
                  <a:schemeClr val="accent2">
                    <a:lumMod val="50000"/>
                  </a:schemeClr>
                </a:solidFill>
                <a:latin typeface="Broadway" panose="04040905080B02020502" charset="0"/>
                <a:cs typeface="Broadway" panose="04040905080B02020502" charset="0"/>
                <a:sym typeface="+mn-ea"/>
              </a:rPr>
              <a:t>Thank You</a:t>
            </a:r>
            <a:endParaRPr lang="en-IN" sz="6600">
              <a:solidFill>
                <a:schemeClr val="accent2">
                  <a:lumMod val="50000"/>
                </a:schemeClr>
              </a:solidFill>
              <a:latin typeface="Broadway" panose="04040905080B02020502" charset="0"/>
              <a:cs typeface="Broadway" panose="04040905080B02020502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73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56790" y="762635"/>
            <a:ext cx="4302760" cy="3745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IN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Overview</a:t>
            </a:r>
            <a:endParaRPr lang="en-IN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</a:t>
            </a: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Overview</a:t>
            </a:r>
            <a:endParaRPr lang="en-US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Architecture</a:t>
            </a:r>
            <a:endParaRPr lang="en-US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Dashboard Features</a:t>
            </a:r>
            <a:endParaRPr lang="en-US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Technologies</a:t>
            </a:r>
            <a:endParaRPr lang="en-US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altLang="en-US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 </a:t>
            </a:r>
            <a:r>
              <a:rPr lang="en-US" altLang="en-GB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Novelty</a:t>
            </a:r>
            <a:endParaRPr lang="en-US" altLang="en-GB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altLang="en-US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Scope</a:t>
            </a:r>
            <a:endParaRPr lang="en-IN" altLang="en-US" b="1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altLang="en-US" b="1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IN" alt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Text 1"/>
          <p:cNvSpPr/>
          <p:nvPr/>
        </p:nvSpPr>
        <p:spPr>
          <a:xfrm>
            <a:off x="2256790" y="-204470"/>
            <a:ext cx="5362575" cy="828040"/>
          </a:xfrm>
          <a:prstGeom prst="rect">
            <a:avLst/>
          </a:prstGeom>
          <a:noFill/>
        </p:spPr>
        <p:txBody>
          <a:bodyPr wrap="square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7295"/>
              </a:lnSpc>
              <a:buNone/>
            </a:pPr>
            <a:r>
              <a:rPr lang="en-IN" sz="3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charset="0"/>
                <a:ea typeface="adonis-web" pitchFamily="34" charset="-122"/>
                <a:cs typeface="Times New Roman" panose="02020603050405020304" charset="0"/>
              </a:rPr>
              <a:t>Table Of Contents</a:t>
            </a:r>
            <a:endParaRPr lang="en-IN" sz="32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charset="0"/>
              <a:ea typeface="adonis-web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0215" y="0"/>
            <a:ext cx="3672205" cy="1325880"/>
          </a:xfrm>
        </p:spPr>
        <p:txBody>
          <a:bodyPr/>
          <a:p>
            <a:r>
              <a:rPr lang="en-IN" altLang="en-GB" sz="36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GB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50"/>
            <a:ext cx="10515600" cy="367093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Creat</a:t>
            </a: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 a dynamic pizza sales dashboard that simulates and visualizes real-time orders using Python and Streamlit.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800" b="1" u="sng">
                <a:latin typeface="Times New Roman" panose="02020603050405020304" charset="0"/>
                <a:cs typeface="Times New Roman" panose="02020603050405020304" charset="0"/>
              </a:rPr>
              <a:t>Tools Used:</a:t>
            </a:r>
            <a:endParaRPr lang="en-US" altLang="en-GB" sz="1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Python 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Faker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Streamlit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800">
                <a:latin typeface="Times New Roman" panose="02020603050405020304" charset="0"/>
                <a:cs typeface="Times New Roman" panose="02020603050405020304" charset="0"/>
              </a:rPr>
              <a:t>Plotly (Charts)</a:t>
            </a: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415" y="0"/>
            <a:ext cx="3500120" cy="1325880"/>
          </a:xfrm>
        </p:spPr>
        <p:txBody>
          <a:bodyPr/>
          <a:p>
            <a:r>
              <a:rPr lang="en-US" altLang="en-GB" sz="3200" b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endParaRPr lang="en-US" altLang="en-GB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1345" y="1325880"/>
            <a:ext cx="10239375" cy="46716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lnSpc>
                <a:spcPct val="120000"/>
              </a:lnSpc>
            </a:pPr>
            <a:r>
              <a:rPr lang="en-US" altLang="en-GB" b="1" u="sng">
                <a:latin typeface="Times New Roman" panose="02020603050405020304" charset="0"/>
                <a:cs typeface="Times New Roman" panose="02020603050405020304" charset="0"/>
              </a:rPr>
              <a:t>Goal: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To build an interactive, real-time dashboard for tracking pizza sales using simulated and historical data.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en-GB" b="1" u="sng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Real-time data simulation using Faker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Visualization of order trends, totals, and popular pizzas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Integration of historical Excel data and real-time streams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Why This Project?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Demonstrates end-to-end data pipeline: from generation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storage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visualization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Easy to scale and extend with predictive analytics or cloud deployment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Real-time dashboards are crucial in modern business intelligence and decision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making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365" y="-180975"/>
            <a:ext cx="3811270" cy="1325880"/>
          </a:xfrm>
        </p:spPr>
        <p:txBody>
          <a:bodyPr>
            <a:normAutofit/>
          </a:bodyPr>
          <a:p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Dataset Overview</a:t>
            </a:r>
            <a:endParaRPr lang="en-US" altLang="en-GB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881380"/>
            <a:ext cx="10515600" cy="565658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Historical Orders: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Data Model - Pizza Sales.xlsx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Simulated Real-Time Orders: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 Generated using Faker in real_time_stream.py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1600" b="1" u="sng">
                <a:latin typeface="Times New Roman" panose="02020603050405020304" charset="0"/>
                <a:cs typeface="Times New Roman" panose="02020603050405020304" charset="0"/>
              </a:rPr>
              <a:t>Real-time fields generated:</a:t>
            </a:r>
            <a:endParaRPr lang="en-US" altLang="en-GB" sz="16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✓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Customer Name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✓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Pizza Name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Quantity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Time of Order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  <a:t>Total Price</a:t>
            </a: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Screenshot 2025-04-09 1231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70" y="1644015"/>
            <a:ext cx="11636375" cy="386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330" y="13970"/>
            <a:ext cx="4116705" cy="1325880"/>
          </a:xfrm>
        </p:spPr>
        <p:txBody>
          <a:bodyPr>
            <a:normAutofit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Dashboard Features</a:t>
            </a:r>
            <a:endParaRPr lang="en-I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0730" y="1339850"/>
            <a:ext cx="672084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Live Dashboard Includes: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Live Order Table (Last 20 Orders)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Sales Summary Metrics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Total Sales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Total Orders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Avg Order Value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Sales Trend (Smoothed with Rolling Average)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Top-Selling Pizzas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4-09 124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4-09 1246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2955925"/>
          </a:xfrm>
          <a:prstGeom prst="rect">
            <a:avLst/>
          </a:prstGeom>
        </p:spPr>
      </p:pic>
      <p:pic>
        <p:nvPicPr>
          <p:cNvPr id="3" name="Picture 2" descr="Screenshot 2025-04-09 1246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2955925"/>
            <a:ext cx="12191365" cy="3902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6695" y="0"/>
            <a:ext cx="3991610" cy="1325880"/>
          </a:xfrm>
        </p:spPr>
        <p:txBody>
          <a:bodyPr/>
          <a:p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Key Technologies</a:t>
            </a:r>
            <a:endParaRPr lang="en-US" altLang="en-GB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6" name="Content Placeholder 15"/>
          <p:cNvGraphicFramePr/>
          <p:nvPr>
            <p:ph idx="1"/>
            <p:custDataLst>
              <p:tags r:id="rId1"/>
            </p:custDataLst>
          </p:nvPr>
        </p:nvGraphicFramePr>
        <p:xfrm>
          <a:off x="670560" y="1447800"/>
          <a:ext cx="10723880" cy="413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940"/>
                <a:gridCol w="5361940"/>
              </a:tblGrid>
              <a:tr h="68961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altLang="en-GB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Role</a:t>
                      </a:r>
                      <a:endParaRPr lang="en-IN" altLang="en-GB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Streamlit</a:t>
                      </a:r>
                      <a:endParaRPr lang="en-US" altLang="en-GB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I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Web Dashboard Framework</a:t>
                      </a:r>
                      <a:endParaRPr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Faker</a:t>
                      </a:r>
                      <a:endParaRPr lang="en-US" altLang="en-GB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I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Simulates real-time orders</a:t>
                      </a:r>
                      <a:endParaRPr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Pandas</a:t>
                      </a:r>
                      <a:r>
                        <a:rPr lang="en-IN" altLang="en-US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endParaRPr lang="en-IN" altLang="en-US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r>
                        <a:rPr lang="en-I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  Data Wrangling</a:t>
                      </a:r>
                      <a:endParaRPr lang="en-IN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89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Plotly</a:t>
                      </a:r>
                      <a:endParaRPr lang="en-US" altLang="en-GB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Interactive graphs</a:t>
                      </a:r>
                      <a:endParaRPr lang="en-US" altLang="en-GB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689610">
                <a:tc>
                  <a:txBody>
                    <a:bodyPr/>
                    <a:p>
                      <a:r>
                        <a:rPr lang="en-IN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Firebase(optional)</a:t>
                      </a:r>
                      <a:endParaRPr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latin typeface="Times New Roman" panose="02020603050405020304" charset="0"/>
                          <a:cs typeface="Times New Roman" panose="02020603050405020304" charset="0"/>
                        </a:rPr>
                        <a:t>Cloud-based real-time DB</a:t>
                      </a:r>
                      <a:endParaRPr lang="en-US" altLang="en-GB" sz="1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44*325"/>
  <p:tag name="TABLE_ENDDRAG_RECT" val="52*114*844*3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2736</Words>
  <Application>WPS Slides</Application>
  <PresentationFormat>Widescreen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Broadway</vt:lpstr>
      <vt:lpstr>Times New Roman</vt:lpstr>
      <vt:lpstr>adonis-web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Introduction</vt:lpstr>
      <vt:lpstr>Project Workflow Overview</vt:lpstr>
      <vt:lpstr>Dataset Overview</vt:lpstr>
      <vt:lpstr>Data Preparation, Exploration &amp; ML Modeling</vt:lpstr>
      <vt:lpstr>PowerPoint 演示文稿</vt:lpstr>
      <vt:lpstr>PowerPoint 演示文稿</vt:lpstr>
      <vt:lpstr>Key Technologies</vt:lpstr>
      <vt:lpstr>My Novelty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Sahana. S</cp:lastModifiedBy>
  <cp:revision>9</cp:revision>
  <dcterms:created xsi:type="dcterms:W3CDTF">2025-04-09T08:10:00Z</dcterms:created>
  <dcterms:modified xsi:type="dcterms:W3CDTF">2025-04-12T14:48:30Z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5D8F03C5B03C415DA35F0B5699A314BC_13</vt:lpwstr>
  </property>
  <property fmtid="{D5CDD505-2E9C-101B-9397-08002B2CF9AE}" pid="3" name="KSOProductBuildVer">
    <vt:lpwstr>2057-12.2.0.20755</vt:lpwstr>
  </property>
</Properties>
</file>