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AB014DD3-1B2F-42D6-95F8-79E823E2B9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79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3" name="Google Shape;180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191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0" name="Google Shape;192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68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7" name="Google Shape;69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92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6" name="Google Shape;93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18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3" name="Google Shape;119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30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0" name="Google Shape;131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42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143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54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55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5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1" name="Google Shape;166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74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175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3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2" name="Google Shape;38;p15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3" name="Google Shape;39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4" name="Google Shape;40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5" name="Google Shape;41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7" name="Google Shape;44;p16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8" name="Google Shape;45;p16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9" name="Google Shape;46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7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8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50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51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52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2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2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2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2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2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1022675" y="2920425"/>
            <a:ext cx="9420600" cy="237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YASHWANTH 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2422K0112 and asbruaz2422k0112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- KPR College of arts science and research and 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harathiar University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82;p10"/>
          <p:cNvSpPr txBox="1"/>
          <p:nvPr/>
        </p:nvSpPr>
        <p:spPr>
          <a:xfrm>
            <a:off x="752475" y="6486037"/>
            <a:ext cx="1773555" cy="206086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6" name="Google Shape;183;p10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184;p1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6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89" name="Google Shape;187;p10"/>
          <p:cNvSpPr txBox="1"/>
          <p:nvPr>
            <p:ph type="title"/>
          </p:nvPr>
        </p:nvSpPr>
        <p:spPr>
          <a:xfrm>
            <a:off x="739775" y="654938"/>
            <a:ext cx="8480400" cy="10709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50" lang="en-US"/>
              <a:t>1. A responsive website on food production was developed.</a:t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50" lang="en-US"/>
              <a:t>2. It explains types, process, and sustainability clearly.</a:t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50" lang="en-US"/>
              <a:t>                     3. The design is simple, interactive, and user-friendly.</a:t>
            </a:r>
            <a:endParaRPr sz="18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</p:txBody>
      </p:sp>
      <p:sp>
        <p:nvSpPr>
          <p:cNvPr id="1048690" name="Google Shape;18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89;p10"/>
          <p:cNvSpPr txBox="1"/>
          <p:nvPr/>
        </p:nvSpPr>
        <p:spPr>
          <a:xfrm>
            <a:off x="2743200" y="2354703"/>
            <a:ext cx="8534018" cy="54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197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7" name="Google Shape;198;p11"/>
          <p:cNvSpPr txBox="1"/>
          <p:nvPr>
            <p:ph type="title"/>
          </p:nvPr>
        </p:nvSpPr>
        <p:spPr>
          <a:xfrm>
            <a:off x="755318" y="385450"/>
            <a:ext cx="8869800" cy="104400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900" lang="en-US"/>
              <a:t>  </a:t>
            </a:r>
            <a:r>
              <a:rPr sz="3700" lang="en-US"/>
              <a:t>        </a:t>
            </a:r>
            <a:r>
              <a:rPr sz="2100" lang="en-US"/>
              <a:t>1. Project met its goal of educating users about food production.</a:t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100" lang="en-US"/>
              <a:t>2. Website demonstrates use of HTML, CSS, JavaScript.</a:t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100" lang="en-US"/>
              <a:t>3. Can be enhanced with more visuals and database integration.</a:t>
            </a:r>
            <a:endParaRPr sz="21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 sz="2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8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238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/>
          <p:nvPr>
            <p:ph type="title"/>
          </p:nvPr>
        </p:nvSpPr>
        <p:spPr>
          <a:xfrm>
            <a:off x="240625" y="829623"/>
            <a:ext cx="11580600" cy="2886699"/>
          </a:xfrm>
          <a:prstGeom prst="rect"/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                </a:t>
            </a:r>
            <a:r>
              <a:rPr b="0" sz="4250" lang="en-US"/>
              <a:t>FOOD PRODUCTION</a:t>
            </a:r>
            <a:endParaRPr b="0"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95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6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29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0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8" name="Google Shape;106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9" name="Google Shape;107;p3"/>
          <p:cNvSpPr txBox="1"/>
          <p:nvPr/>
        </p:nvSpPr>
        <p:spPr>
          <a:xfrm>
            <a:off x="752475" y="6486037"/>
            <a:ext cx="1773555" cy="206086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0" name="Google Shape;108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0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2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2" name="Google Shape;114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3" name="Google Shape;115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4" name="Google Shape;116;p3"/>
          <p:cNvSpPr txBox="1"/>
          <p:nvPr/>
        </p:nvSpPr>
        <p:spPr>
          <a:xfrm>
            <a:off x="2509807" y="1041533"/>
            <a:ext cx="5029200" cy="454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1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4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9" name="Google Shape;125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0" name="Google Shape;126;p4"/>
          <p:cNvSpPr txBox="1"/>
          <p:nvPr>
            <p:ph type="title"/>
          </p:nvPr>
        </p:nvSpPr>
        <p:spPr>
          <a:xfrm>
            <a:off x="676275" y="575050"/>
            <a:ext cx="8136900" cy="9617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          </a:t>
            </a:r>
            <a:r>
              <a:rPr sz="2750" lang="en-US"/>
              <a:t>People often lack awareness about how food is produced, processed, and distributed, leading to waste and unsustainable practices. There is a need for a simple interactive portfolio website that explains food production, its types, processes, and sustainable methods using HTML, CSS, and JavaScript.</a:t>
            </a:r>
            <a:endParaRPr sz="27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</p:txBody>
      </p:sp>
      <p:pic>
        <p:nvPicPr>
          <p:cNvPr id="2097159" name="Google Shape;127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1" name="Google Shape;128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3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Google Shape;134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135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6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6" name="Google Shape;137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7" name="Google Shape;138;p5"/>
          <p:cNvSpPr txBox="1"/>
          <p:nvPr>
            <p:ph type="title"/>
          </p:nvPr>
        </p:nvSpPr>
        <p:spPr>
          <a:xfrm>
            <a:off x="812150" y="510150"/>
            <a:ext cx="8046300" cy="5837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no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	OVERVIEW</a:t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       </a:t>
            </a:r>
            <a:r>
              <a:rPr sz="2850" lang="en-US"/>
              <a:t>     </a:t>
            </a:r>
            <a:r>
              <a:rPr sz="3250" lang="en-US"/>
              <a:t>This project is a food production portfolio website built with HTML, CSS, and JavaScript. It explains types, processes, and sustainable methods of food production in a simple and interactive way.</a:t>
            </a:r>
            <a:endParaRPr sz="4650"/>
          </a:p>
        </p:txBody>
      </p:sp>
      <p:pic>
        <p:nvPicPr>
          <p:cNvPr id="2097161" name="Google Shape;139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8" name="Google Shape;140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45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146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147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48;p6"/>
          <p:cNvSpPr txBox="1"/>
          <p:nvPr>
            <p:ph type="title"/>
          </p:nvPr>
        </p:nvSpPr>
        <p:spPr>
          <a:xfrm>
            <a:off x="699450" y="891951"/>
            <a:ext cx="9031200" cy="7890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  </a:t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2097162" name="Google Shape;149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5" name="Google Shape;150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graphicFrame>
        <p:nvGraphicFramePr>
          <p:cNvPr id="4194304" name="Google Shape;151;p6"/>
          <p:cNvGraphicFramePr>
            <a:graphicFrameLocks/>
          </p:cNvGraphicFramePr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{AB014DD3-1B2F-42D6-95F8-79E823E2B946}</a:tableStyleId>
              </a:tblPr>
              <a:tblGrid>
                <a:gridCol w="723900"/>
                <a:gridCol w="10629900"/>
              </a:tblGrid>
              <a:tr h="38100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</a:p>
                  </a:txBody>
                  <a:tcPr marL="152400" marR="152400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8666" name="Google Shape;152;p6"/>
          <p:cNvSpPr txBox="1"/>
          <p:nvPr/>
        </p:nvSpPr>
        <p:spPr>
          <a:xfrm>
            <a:off x="556450" y="1396725"/>
            <a:ext cx="8106300" cy="5076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000" lang="en-US"/>
              <a:t>For your Food Production Portfolio website, the end users can be:</a:t>
            </a:r>
            <a:endParaRPr b="1" sz="2000"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000" lang="en-US"/>
              <a:t>Students – to learn basics of food production.</a:t>
            </a:r>
            <a:endParaRPr b="1" sz="2000"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000" lang="en-US"/>
              <a:t>Teachers / Educators – to use as a teaching aid.</a:t>
            </a:r>
            <a:endParaRPr b="1" sz="2000"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000" lang="en-US"/>
              <a:t>Researchers – for quick reference.</a:t>
            </a:r>
            <a:endParaRPr b="1" sz="2000"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000" lang="en-US"/>
              <a:t>General Public – to understand food production and sustainability</a:t>
            </a:r>
            <a:r>
              <a:rPr sz="2000" lang="en-US"/>
              <a:t>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7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69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161;p7"/>
          <p:cNvSpPr txBox="1"/>
          <p:nvPr>
            <p:ph type="title"/>
          </p:nvPr>
        </p:nvSpPr>
        <p:spPr>
          <a:xfrm>
            <a:off x="558175" y="857908"/>
            <a:ext cx="9352800" cy="128149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T</a:t>
            </a:r>
            <a:r>
              <a:rPr sz="2600" lang="en-US"/>
              <a:t>OOLS AND TECHNIQUES</a:t>
            </a:r>
            <a:endParaRPr sz="2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US"/>
              <a:t>                      </a:t>
            </a:r>
            <a:r>
              <a:rPr sz="2400" lang="en-US"/>
              <a:t>HTML – for structuring web pages.</a:t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400" lang="en-US"/>
              <a:t>                        CSS – for styling and responsive design.</a:t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2400" lang="en-US"/>
              <a:t>                        JavaScript – for interactivity and dynamic             </a:t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400" lang="en-US"/>
              <a:t>                         customs.                                        </a:t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400" lang="en-US"/>
              <a:t>                        VS Code / Sublime Text – as code editor.</a:t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2400" lang="en-US"/>
              <a:t>Web Browser (Chrome/Edge/Firefox) – for testing and running the website.</a:t>
            </a:r>
            <a:endParaRPr sz="24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097164" name="Google Shape;162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3" name="Google Shape;163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68;p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69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7" name="Google Shape;170;p8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8" name="Google Shape;171;p8"/>
          <p:cNvSpPr txBox="1"/>
          <p:nvPr/>
        </p:nvSpPr>
        <p:spPr>
          <a:xfrm>
            <a:off x="739775" y="291149"/>
            <a:ext cx="8794800" cy="6122024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Header: Title + Navigation bar.</a:t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6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Home: Intro about food production.</a:t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6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Sections: Types, Process, Sustainability.</a:t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6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Gallery: Images/infographics.</a:t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6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Footer: Contact &amp; references.</a:t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9" name="Google Shape;172;p8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77;p9"/>
          <p:cNvSpPr txBox="1"/>
          <p:nvPr>
            <p:ph type="title"/>
          </p:nvPr>
        </p:nvSpPr>
        <p:spPr>
          <a:xfrm>
            <a:off x="755332" y="385444"/>
            <a:ext cx="10681200" cy="12598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sz="3000" lang="en-US"/>
              <a:t>Responsive design – works on mobile &amp; desktop.</a:t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US"/>
              <a:t>Navigation menu – easy access to sections.</a:t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US"/>
              <a:t>Interactive sections – food types, process, sustainability.</a:t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US"/>
              <a:t>Image gallery – showcases visuals of food production.</a:t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3000" lang="en-US"/>
              <a:t>Contact/footer – user details &amp; references.</a:t>
            </a:r>
            <a:endParaRPr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sz="4700" lang="en-US"/>
              <a:t>                </a:t>
            </a:r>
            <a:r>
              <a:rPr sz="4600" lang="en-US"/>
              <a:t> </a:t>
            </a:r>
            <a:endParaRPr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Konduru Narasimha</dc:creator>
  <dcterms:created xsi:type="dcterms:W3CDTF">2024-03-29T04:07:22Z</dcterms:created>
  <dcterms:modified xsi:type="dcterms:W3CDTF">2025-08-30T15:09:51Z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642a1be029264ff0b867cdd5b6628a2c</vt:lpwstr>
  </property>
</Properties>
</file>